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074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662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312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387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34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797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814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926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5865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348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029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098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3219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3533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2181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854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44021-00A1-4E4C-AE43-22F35DDB19D2}" type="datetimeFigureOut">
              <a:rPr lang="bg-BG" smtClean="0"/>
              <a:pPr/>
              <a:t>28.09.2019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E96F18-2B01-478E-867E-7F1A5A9148D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911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bg/url?sa=i&amp;rct=j&amp;q=&amp;esrc=s&amp;source=images&amp;cd=&amp;ved=2ahUKEwjim5muiOfkAhXxMewKHelaCPYQjRx6BAgBEAQ&amp;url=https://www.valeross.com/TRAGVANE_sliven/view.html?oid=25950&amp;psig=AOvVaw1dJNq6p8vIuPmAKmdR9993&amp;ust=156933223831625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827584" y="24299"/>
            <a:ext cx="8064896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bg-BG" sz="2800" b="1" dirty="0" err="1">
                <a:solidFill>
                  <a:srgbClr val="C00000"/>
                </a:solidFill>
              </a:rPr>
              <a:t>Hello</a:t>
            </a:r>
            <a:r>
              <a:rPr lang="bg-BG" sz="2800" b="1" dirty="0">
                <a:solidFill>
                  <a:srgbClr val="C00000"/>
                </a:solidFill>
              </a:rPr>
              <a:t>, </a:t>
            </a:r>
            <a:r>
              <a:rPr lang="bg-BG" sz="2800" b="1" dirty="0" err="1">
                <a:solidFill>
                  <a:srgbClr val="C00000"/>
                </a:solidFill>
              </a:rPr>
              <a:t>I'm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Staniela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Ivanova</a:t>
            </a:r>
            <a:r>
              <a:rPr lang="bg-BG" sz="2800" b="1" dirty="0">
                <a:solidFill>
                  <a:srgbClr val="C00000"/>
                </a:solidFill>
              </a:rPr>
              <a:t>! I </a:t>
            </a:r>
            <a:r>
              <a:rPr lang="bg-BG" sz="2800" b="1" dirty="0" err="1">
                <a:solidFill>
                  <a:srgbClr val="C00000"/>
                </a:solidFill>
              </a:rPr>
              <a:t>am</a:t>
            </a:r>
            <a:r>
              <a:rPr lang="bg-BG" sz="2800" b="1" dirty="0">
                <a:solidFill>
                  <a:srgbClr val="C00000"/>
                </a:solidFill>
              </a:rPr>
              <a:t> 13 </a:t>
            </a:r>
            <a:r>
              <a:rPr lang="bg-BG" sz="2800" b="1" dirty="0" err="1">
                <a:solidFill>
                  <a:srgbClr val="C00000"/>
                </a:solidFill>
              </a:rPr>
              <a:t>years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old</a:t>
            </a:r>
            <a:r>
              <a:rPr lang="bg-BG" sz="2800" b="1" dirty="0">
                <a:solidFill>
                  <a:srgbClr val="C00000"/>
                </a:solidFill>
              </a:rPr>
              <a:t>. I </a:t>
            </a:r>
            <a:r>
              <a:rPr lang="bg-BG" sz="2800" b="1" dirty="0" err="1">
                <a:solidFill>
                  <a:srgbClr val="C00000"/>
                </a:solidFill>
              </a:rPr>
              <a:t>have</a:t>
            </a:r>
            <a:r>
              <a:rPr lang="bg-BG" sz="2800" b="1" dirty="0">
                <a:solidFill>
                  <a:srgbClr val="C00000"/>
                </a:solidFill>
              </a:rPr>
              <a:t> a </a:t>
            </a:r>
            <a:r>
              <a:rPr lang="bg-BG" sz="2800" b="1" dirty="0" err="1">
                <a:solidFill>
                  <a:srgbClr val="C00000"/>
                </a:solidFill>
              </a:rPr>
              <a:t>brother</a:t>
            </a:r>
            <a:r>
              <a:rPr lang="bg-BG" sz="2800" b="1" dirty="0">
                <a:solidFill>
                  <a:srgbClr val="C00000"/>
                </a:solidFill>
              </a:rPr>
              <a:t>. </a:t>
            </a:r>
            <a:r>
              <a:rPr lang="bg-BG" sz="2800" b="1" dirty="0" err="1">
                <a:solidFill>
                  <a:srgbClr val="C00000"/>
                </a:solidFill>
              </a:rPr>
              <a:t>His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name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is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Nikolay</a:t>
            </a:r>
            <a:r>
              <a:rPr lang="bg-BG" sz="2800" b="1" dirty="0">
                <a:solidFill>
                  <a:srgbClr val="C00000"/>
                </a:solidFill>
              </a:rPr>
              <a:t>. He </a:t>
            </a:r>
            <a:r>
              <a:rPr lang="bg-BG" sz="2800" b="1" dirty="0" err="1">
                <a:solidFill>
                  <a:srgbClr val="C00000"/>
                </a:solidFill>
              </a:rPr>
              <a:t>is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younger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than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me</a:t>
            </a:r>
            <a:r>
              <a:rPr lang="bg-BG" sz="2800" b="1" dirty="0">
                <a:solidFill>
                  <a:srgbClr val="C00000"/>
                </a:solidFill>
              </a:rPr>
              <a:t>. He </a:t>
            </a:r>
            <a:r>
              <a:rPr lang="bg-BG" sz="2800" b="1" dirty="0" err="1">
                <a:solidFill>
                  <a:srgbClr val="C00000"/>
                </a:solidFill>
              </a:rPr>
              <a:t>is</a:t>
            </a:r>
            <a:r>
              <a:rPr lang="bg-BG" sz="2800" b="1" dirty="0">
                <a:solidFill>
                  <a:srgbClr val="C00000"/>
                </a:solidFill>
              </a:rPr>
              <a:t> 9 </a:t>
            </a:r>
            <a:r>
              <a:rPr lang="bg-BG" sz="2800" b="1" dirty="0" err="1">
                <a:solidFill>
                  <a:srgbClr val="C00000"/>
                </a:solidFill>
              </a:rPr>
              <a:t>years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old</a:t>
            </a:r>
            <a:r>
              <a:rPr lang="bg-BG" sz="2800" b="1" dirty="0">
                <a:solidFill>
                  <a:srgbClr val="C00000"/>
                </a:solidFill>
              </a:rPr>
              <a:t> .</a:t>
            </a:r>
          </a:p>
        </p:txBody>
      </p:sp>
      <p:pic>
        <p:nvPicPr>
          <p:cNvPr id="3" name="Картина 2" descr="70625332_502198787270587_4716380776889843712_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1720" y="1772816"/>
            <a:ext cx="5357850" cy="4786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43608" y="85855"/>
            <a:ext cx="79295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father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name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Krasimir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mother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name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Daniela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I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love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lot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bg-BG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Картина 2" descr="70292850_1376434545845868_6107735655767343104_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1496" y="2060848"/>
            <a:ext cx="5715000" cy="3343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Картина 3" descr="IMG_20180308_230208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3000396" cy="5286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331640" y="260648"/>
            <a:ext cx="72152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err="1">
                <a:solidFill>
                  <a:srgbClr val="C00000"/>
                </a:solidFill>
              </a:rPr>
              <a:t>My</a:t>
            </a:r>
            <a:r>
              <a:rPr lang="bg-BG" sz="2800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hobby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is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drawing</a:t>
            </a:r>
            <a:r>
              <a:rPr lang="bg-BG" sz="2800" b="1" dirty="0">
                <a:solidFill>
                  <a:srgbClr val="C00000"/>
                </a:solidFill>
              </a:rPr>
              <a:t>. I </a:t>
            </a:r>
            <a:r>
              <a:rPr lang="bg-BG" sz="2800" b="1" dirty="0" err="1">
                <a:solidFill>
                  <a:srgbClr val="C00000"/>
                </a:solidFill>
              </a:rPr>
              <a:t>have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been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going</a:t>
            </a:r>
            <a:r>
              <a:rPr lang="bg-BG" sz="2800" b="1" dirty="0">
                <a:solidFill>
                  <a:srgbClr val="C00000"/>
                </a:solidFill>
              </a:rPr>
              <a:t> to </a:t>
            </a:r>
            <a:r>
              <a:rPr lang="bg-BG" sz="2800" b="1" dirty="0" err="1">
                <a:solidFill>
                  <a:srgbClr val="C00000"/>
                </a:solidFill>
              </a:rPr>
              <a:t>draw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lessons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since</a:t>
            </a:r>
            <a:r>
              <a:rPr lang="bg-BG" sz="2800" b="1" dirty="0">
                <a:solidFill>
                  <a:srgbClr val="C00000"/>
                </a:solidFill>
              </a:rPr>
              <a:t> 2016 </a:t>
            </a:r>
            <a:r>
              <a:rPr lang="bg-BG" sz="2800" b="1" dirty="0" err="1" smtClean="0">
                <a:solidFill>
                  <a:srgbClr val="C00000"/>
                </a:solidFill>
              </a:rPr>
              <a:t>and</a:t>
            </a:r>
            <a:r>
              <a:rPr lang="en-US" sz="2800" b="1" dirty="0" smtClean="0">
                <a:solidFill>
                  <a:srgbClr val="C00000"/>
                </a:solidFill>
              </a:rPr>
              <a:t> I’m </a:t>
            </a:r>
            <a:r>
              <a:rPr lang="bg-BG" sz="2800" b="1" dirty="0" smtClean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getting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better</a:t>
            </a:r>
            <a:endParaRPr lang="bg-BG" sz="2800" b="1" dirty="0">
              <a:solidFill>
                <a:srgbClr val="C00000"/>
              </a:solidFill>
            </a:endParaRPr>
          </a:p>
        </p:txBody>
      </p:sp>
      <p:pic>
        <p:nvPicPr>
          <p:cNvPr id="3" name="Картина 2" descr="IMG_20190918_22274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96" y="2204864"/>
            <a:ext cx="6479540" cy="3638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00100" y="0"/>
            <a:ext cx="81439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like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to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have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friends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family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like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to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travel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take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walks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nature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spend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time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together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recently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visited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town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Kalofer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hometown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Hristo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Botev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bg-BG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 descr="https://scontent.fsof10-1.fna.fbcdn.net/v/t1.15752-9/70642321_2557148354352356_4301565894775013376_n.jpg?_nc_cat=103&amp;_nc_oc=AQmmKjVOVjkO5SRwAc_CEZh6uEuuVZ1RqFAANY5DOsgM7GkwDBECJBmsb0dkw4jMfZI&amp;_nc_ht=scontent.fsof10-1.fna&amp;oh=472e9e814c40eb6bd7f7b7f6705c8990&amp;oe=5E38840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2348880"/>
            <a:ext cx="6236766" cy="4157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214414" y="214290"/>
            <a:ext cx="7929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err="1">
                <a:solidFill>
                  <a:srgbClr val="C00000"/>
                </a:solidFill>
              </a:rPr>
              <a:t>There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is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an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eco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path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called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White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>
                <a:solidFill>
                  <a:srgbClr val="C00000"/>
                </a:solidFill>
              </a:rPr>
              <a:t>River</a:t>
            </a:r>
            <a:r>
              <a:rPr lang="bg-BG" sz="2800" b="1" dirty="0">
                <a:solidFill>
                  <a:srgbClr val="C00000"/>
                </a:solidFill>
              </a:rPr>
              <a:t> </a:t>
            </a:r>
            <a:r>
              <a:rPr lang="bg-BG" sz="2800" b="1" dirty="0" err="1" smtClean="0">
                <a:solidFill>
                  <a:srgbClr val="C00000"/>
                </a:solidFill>
              </a:rPr>
              <a:t>there</a:t>
            </a:r>
            <a:r>
              <a:rPr lang="en-US" sz="2800" b="1" dirty="0" smtClean="0">
                <a:solidFill>
                  <a:srgbClr val="C00000"/>
                </a:solidFill>
              </a:rPr>
              <a:t>.</a:t>
            </a:r>
            <a:r>
              <a:rPr lang="bg-BG" sz="2800" b="1" dirty="0">
                <a:solidFill>
                  <a:srgbClr val="C00000"/>
                </a:solidFill>
              </a:rPr>
              <a:t> Together we managed to pass it in five and a half </a:t>
            </a:r>
            <a:r>
              <a:rPr lang="bg-BG" sz="2800" b="1" dirty="0" smtClean="0">
                <a:solidFill>
                  <a:srgbClr val="C00000"/>
                </a:solidFill>
              </a:rPr>
              <a:t>hours</a:t>
            </a:r>
            <a:endParaRPr lang="bg-BG" sz="28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Резултат с изображение за бялата река калофер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672" y="2204864"/>
            <a:ext cx="6500858" cy="4286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71600" y="-57580"/>
            <a:ext cx="8172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 conclusion, I would like to say 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love my family and friends a lot!</a:t>
            </a:r>
            <a:endParaRPr kumimoji="0" lang="bg-BG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Картина 2" descr="received_1601111793531615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2267744" y="1052736"/>
            <a:ext cx="4464496" cy="5626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158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stanielka</dc:creator>
  <cp:lastModifiedBy>user</cp:lastModifiedBy>
  <cp:revision>7</cp:revision>
  <dcterms:created xsi:type="dcterms:W3CDTF">2019-09-23T12:33:58Z</dcterms:created>
  <dcterms:modified xsi:type="dcterms:W3CDTF">2019-09-28T17:05:54Z</dcterms:modified>
</cp:coreProperties>
</file>