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3"/>
  </p:notesMasterIdLst>
  <p:sldIdLst>
    <p:sldId id="257" r:id="rId2"/>
    <p:sldId id="258" r:id="rId3"/>
    <p:sldId id="262" r:id="rId4"/>
    <p:sldId id="264" r:id="rId5"/>
    <p:sldId id="265" r:id="rId6"/>
    <p:sldId id="266" r:id="rId7"/>
    <p:sldId id="268" r:id="rId8"/>
    <p:sldId id="269" r:id="rId9"/>
    <p:sldId id="267" r:id="rId10"/>
    <p:sldId id="270" r:id="rId11"/>
    <p:sldId id="271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0DBC7-7321-4AE2-B595-DCE0D5BFD296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72743-EEBD-4949-A9AA-A309FC63F72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425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авоъгъл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авоъгъл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авоъгъл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авоъгъл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Закръглен правоъгъл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Закръглен правоъгъл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авоъгъл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6" name="Контейнер за 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авоъгъл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авоъгъл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авоъгъл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авоъгъл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авоъгъл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Закръглен правоъгъл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Закръглен правоъгъл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авоъгъл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авоъгъл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авоъгъл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авоъгъл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авоъгъл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авоъгъл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0A07BA2-752F-4A3D-8214-E0943849122F}" type="datetimeFigureOut">
              <a:rPr lang="bg-BG" smtClean="0"/>
              <a:pPr/>
              <a:t>29.09.2019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651A7FA-A891-4DC5-AC2F-10F91A0602E2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467600" cy="11430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bg-BG" sz="5400" dirty="0" smtClean="0"/>
              <a:t> </a:t>
            </a:r>
            <a:r>
              <a:rPr lang="en-US" sz="5400" dirty="0" smtClean="0"/>
              <a:t>  </a:t>
            </a:r>
            <a:r>
              <a:rPr lang="bg-BG" sz="5400" dirty="0" smtClean="0"/>
              <a:t> </a:t>
            </a:r>
            <a:r>
              <a:rPr lang="en-US" sz="5400" dirty="0" smtClean="0"/>
              <a:t>Me and my family.</a:t>
            </a:r>
            <a:endParaRPr lang="bg-BG" sz="5400" dirty="0"/>
          </a:p>
        </p:txBody>
      </p:sp>
      <p:pic>
        <p:nvPicPr>
          <p:cNvPr id="4" name="Контейнер за съдържание 3" descr="FB_IMG_1568373687637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700810"/>
            <a:ext cx="5448603" cy="4086452"/>
          </a:xfrm>
        </p:spPr>
      </p:pic>
      <p:sp>
        <p:nvSpPr>
          <p:cNvPr id="5" name="Сърце 4"/>
          <p:cNvSpPr/>
          <p:nvPr/>
        </p:nvSpPr>
        <p:spPr>
          <a:xfrm>
            <a:off x="7596336" y="5877272"/>
            <a:ext cx="1043608" cy="72008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Сърце 5"/>
          <p:cNvSpPr/>
          <p:nvPr/>
        </p:nvSpPr>
        <p:spPr>
          <a:xfrm>
            <a:off x="395536" y="5877272"/>
            <a:ext cx="936104" cy="79208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Сърце 6"/>
          <p:cNvSpPr/>
          <p:nvPr/>
        </p:nvSpPr>
        <p:spPr>
          <a:xfrm>
            <a:off x="8028384" y="188640"/>
            <a:ext cx="899592" cy="648072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Сърце 7"/>
          <p:cNvSpPr/>
          <p:nvPr/>
        </p:nvSpPr>
        <p:spPr>
          <a:xfrm>
            <a:off x="179512" y="260648"/>
            <a:ext cx="864096" cy="648072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2592288" cy="38164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I`m Alexandra</a:t>
            </a:r>
            <a:r>
              <a:rPr lang="bg-BG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I`m thirteen years old</a:t>
            </a:r>
            <a:r>
              <a:rPr lang="bg-BG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live in Bulgaria-Sliven.</a:t>
            </a:r>
            <a:endParaRPr lang="bg-BG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съдържание 4" descr="FB_IMG_1548974745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95936" y="980729"/>
            <a:ext cx="3998628" cy="5331504"/>
          </a:xfrm>
        </p:spPr>
      </p:pic>
      <p:sp>
        <p:nvSpPr>
          <p:cNvPr id="6" name="Слънце 5"/>
          <p:cNvSpPr/>
          <p:nvPr/>
        </p:nvSpPr>
        <p:spPr>
          <a:xfrm rot="1793711">
            <a:off x="669153" y="1005226"/>
            <a:ext cx="1306247" cy="1232869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love animals and this is my dog Abby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She is very good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Контейнер за съдържание 9" descr="FB_IMG_15683732037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277973">
            <a:off x="779264" y="2132856"/>
            <a:ext cx="3481946" cy="4642594"/>
          </a:xfrm>
        </p:spPr>
      </p:pic>
      <p:pic>
        <p:nvPicPr>
          <p:cNvPr id="1029" name="Picture 5" descr="D:\телефон станимир\20150531_1239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75979" y="2249488"/>
            <a:ext cx="3383042" cy="45259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1560" y="725819"/>
            <a:ext cx="8229600" cy="1066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This is my brother</a:t>
            </a:r>
            <a:r>
              <a:rPr lang="bg-BG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His name is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Radostin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and he is seventeen years old </a:t>
            </a:r>
            <a:r>
              <a:rPr lang="bg-BG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Both of us train judo and we win a lot of medals.</a:t>
            </a:r>
            <a:endParaRPr lang="bg-BG" sz="2400" dirty="0"/>
          </a:p>
        </p:txBody>
      </p:sp>
      <p:pic>
        <p:nvPicPr>
          <p:cNvPr id="3074" name="Picture 2" descr="C:\Users\sssr\Desktop\Нова папка (2)\20161015_1648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21160342">
            <a:off x="984843" y="2335539"/>
            <a:ext cx="3122165" cy="4193954"/>
          </a:xfrm>
          <a:prstGeom prst="rect">
            <a:avLst/>
          </a:prstGeom>
          <a:noFill/>
        </p:spPr>
      </p:pic>
      <p:pic>
        <p:nvPicPr>
          <p:cNvPr id="3075" name="Picture 3" descr="C:\Users\sssr\Desktop\Нова папка (2)\56931815_2745294088846461_2945142272678690816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60032" y="1792619"/>
            <a:ext cx="3384376" cy="49901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003232" cy="11381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We both take place in international judo racing</a:t>
            </a:r>
            <a:r>
              <a:rPr lang="bg-BG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C:\Users\sssr\Desktop\Нова папка (2)\FB_IMG_1568373703604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2708920"/>
            <a:ext cx="4629712" cy="3472284"/>
          </a:xfrm>
          <a:prstGeom prst="rect">
            <a:avLst/>
          </a:prstGeom>
          <a:noFill/>
        </p:spPr>
      </p:pic>
      <p:pic>
        <p:nvPicPr>
          <p:cNvPr id="4099" name="Picture 3" descr="C:\Users\sssr\Desktop\Нова папка (2)\34812993_2140385252670684_7507535106068709376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70264" y="2249488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1066800"/>
          </a:xfr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My mum loves flowers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sssr\Desktop\Нова папка (2)\31292659_2080937338615476_3187919319174479872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8633" y="2852936"/>
            <a:ext cx="5104925" cy="4003005"/>
          </a:xfrm>
          <a:prstGeom prst="rect">
            <a:avLst/>
          </a:prstGeom>
          <a:noFill/>
        </p:spPr>
      </p:pic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9324528" y="2249424"/>
            <a:ext cx="72008" cy="4525963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6146" name="Picture 2" descr="C:\Users\sssr\Desktop\Нова папка (2)\31282790_2080937391948804_213609922300162867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484784"/>
            <a:ext cx="3384376" cy="44257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066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We both like baking biscuits and cakes for the  holidays.</a:t>
            </a:r>
            <a:r>
              <a:rPr lang="bg-BG" sz="32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sssr\Desktop\Нова папка (2)\FB_IMG_15683725980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21238477">
            <a:off x="1042088" y="2477032"/>
            <a:ext cx="2908091" cy="4240051"/>
          </a:xfrm>
          <a:prstGeom prst="rect">
            <a:avLst/>
          </a:prstGeom>
          <a:noFill/>
        </p:spPr>
      </p:pic>
      <p:pic>
        <p:nvPicPr>
          <p:cNvPr id="7171" name="Picture 3" descr="C:\Users\sssr\Desktop\Нова папка (2)\FB_IMG_1568373229304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 rot="346283">
            <a:off x="4365899" y="2486690"/>
            <a:ext cx="4338359" cy="328033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692696"/>
            <a:ext cx="8229600" cy="1066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My dad loves old cars and motorbikes</a:t>
            </a:r>
            <a:r>
              <a:rPr lang="bg-BG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sssr\Desktop\20476544_1732187843490429_6109193096446591818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21038757">
            <a:off x="1402351" y="1927563"/>
            <a:ext cx="2430848" cy="4321507"/>
          </a:xfrm>
          <a:prstGeom prst="rect">
            <a:avLst/>
          </a:prstGeom>
          <a:noFill/>
        </p:spPr>
      </p:pic>
      <p:pic>
        <p:nvPicPr>
          <p:cNvPr id="8196" name="Picture 4" descr="C:\Users\sssr\Desktop\31460957_2083639738345236_4628342760594735104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88024" y="1723547"/>
            <a:ext cx="3600400" cy="48408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32754" y="0"/>
            <a:ext cx="8478491" cy="1152128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100" b="1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 often go on road trips by motorbike</a:t>
            </a:r>
            <a:r>
              <a:rPr lang="bg-BG" sz="3100" b="1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together</a:t>
            </a:r>
            <a:r>
              <a:rPr lang="bg-BG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28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6004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5123" name="Picture 3" descr="C:\Users\sssr\Desktop\Нова папка (2)\39753140_2285999418109266_777900157202910412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7632848" cy="51125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296000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bg-BG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I LOVE MY FAMILY.</a:t>
            </a:r>
            <a:endParaRPr lang="bg-BG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sssr\Desktop\30741039_2072743759434834_4802400089836355584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89100" y="2249488"/>
            <a:ext cx="5765800" cy="4324350"/>
          </a:xfrm>
          <a:prstGeom prst="rect">
            <a:avLst/>
          </a:prstGeom>
          <a:noFill/>
        </p:spPr>
      </p:pic>
      <p:sp>
        <p:nvSpPr>
          <p:cNvPr id="5" name="Сърце 4"/>
          <p:cNvSpPr/>
          <p:nvPr/>
        </p:nvSpPr>
        <p:spPr>
          <a:xfrm>
            <a:off x="8028384" y="5877272"/>
            <a:ext cx="864096" cy="79208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Сърце 5"/>
          <p:cNvSpPr/>
          <p:nvPr/>
        </p:nvSpPr>
        <p:spPr>
          <a:xfrm>
            <a:off x="395536" y="5877272"/>
            <a:ext cx="864096" cy="79208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066800"/>
          </a:xfrm>
        </p:spPr>
        <p:txBody>
          <a:bodyPr/>
          <a:lstStyle/>
          <a:p>
            <a:r>
              <a:rPr lang="en-US" dirty="0" smtClean="0"/>
              <a:t>   THANKS FOR THE ATTENTION</a:t>
            </a:r>
            <a:endParaRPr lang="bg-BG" dirty="0"/>
          </a:p>
        </p:txBody>
      </p:sp>
      <p:pic>
        <p:nvPicPr>
          <p:cNvPr id="7" name="Контейнер за съдържание 6" descr="image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8559" y="2852936"/>
            <a:ext cx="5143428" cy="2880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Сърце 3"/>
          <p:cNvSpPr/>
          <p:nvPr/>
        </p:nvSpPr>
        <p:spPr>
          <a:xfrm>
            <a:off x="179512" y="2420888"/>
            <a:ext cx="936104" cy="79208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Сърце 5"/>
          <p:cNvSpPr/>
          <p:nvPr/>
        </p:nvSpPr>
        <p:spPr>
          <a:xfrm>
            <a:off x="7884368" y="2348880"/>
            <a:ext cx="936104" cy="79208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8" name="Group 7"/>
          <p:cNvGrpSpPr/>
          <p:nvPr/>
        </p:nvGrpSpPr>
        <p:grpSpPr>
          <a:xfrm>
            <a:off x="467544" y="260648"/>
            <a:ext cx="8429504" cy="1859080"/>
            <a:chOff x="539552" y="0"/>
            <a:chExt cx="8429504" cy="1859080"/>
          </a:xfrm>
        </p:grpSpPr>
        <p:sp>
          <p:nvSpPr>
            <p:cNvPr id="9" name="TextBox 2"/>
            <p:cNvSpPr txBox="1"/>
            <p:nvPr/>
          </p:nvSpPr>
          <p:spPr>
            <a:xfrm>
              <a:off x="940527" y="431075"/>
              <a:ext cx="69438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dirty="0"/>
            </a:p>
            <a:p>
              <a:pPr algn="ctr"/>
              <a:r>
                <a:rPr lang="en-US" b="1" dirty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b="1" dirty="0" smtClean="0"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dirty="0"/>
            </a:p>
          </p:txBody>
        </p:sp>
        <p:pic>
          <p:nvPicPr>
            <p:cNvPr id="10" name="Obraz 6" descr="C:\Users\Dyrektor\AppData\Local\Temp\Rar$DIa0.952\EU flag-Erasmus+_vect_PO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0"/>
              <a:ext cx="1762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logo Romania Sept 1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4" y="0"/>
              <a:ext cx="1300712" cy="185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HRISTO BOTEV </a:t>
            </a:r>
            <a:r>
              <a:rPr lang="en-US" b="1" dirty="0" smtClean="0">
                <a:solidFill>
                  <a:schemeClr val="bg1"/>
                </a:solidFill>
              </a:rPr>
              <a:t>PRIMARY SCHOOL, Bulgaria, Sliven</a:t>
            </a:r>
            <a:endParaRPr lang="bg-BG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адски">
  <a:themeElements>
    <a:clrScheme name="Градски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радски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радски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394</TotalTime>
  <Words>139</Words>
  <Application>Microsoft Office PowerPoint</Application>
  <PresentationFormat>On-screen Show (4:3)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Georgia</vt:lpstr>
      <vt:lpstr>Times New Roman</vt:lpstr>
      <vt:lpstr>Trebuchet MS</vt:lpstr>
      <vt:lpstr>Wingdings 2</vt:lpstr>
      <vt:lpstr>Градски</vt:lpstr>
      <vt:lpstr>    Me and my family.</vt:lpstr>
      <vt:lpstr>I`m Alexandra.I`m thirteen years old.I live in Bulgaria-Sliven.</vt:lpstr>
      <vt:lpstr>I love animals and this is my dog Abby. She is very good.</vt:lpstr>
      <vt:lpstr>This is my brother.His name is Radostin and he is seventeen years old . Both of us train judo and we win a lot of medals.</vt:lpstr>
      <vt:lpstr>We both take place in international judo racing.</vt:lpstr>
      <vt:lpstr>My mum loves flowers.</vt:lpstr>
      <vt:lpstr>We both like baking biscuits and cakes for the  holidays.                    </vt:lpstr>
      <vt:lpstr>My dad loves old cars and motorbikes.</vt:lpstr>
      <vt:lpstr>  We often go on road trips by motorbike  together.</vt:lpstr>
      <vt:lpstr>                  I LOVE MY FAMILY.</vt:lpstr>
      <vt:lpstr>   THANKS FOR THE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sssr</dc:creator>
  <cp:lastModifiedBy>user</cp:lastModifiedBy>
  <cp:revision>66</cp:revision>
  <dcterms:created xsi:type="dcterms:W3CDTF">2019-09-13T11:28:12Z</dcterms:created>
  <dcterms:modified xsi:type="dcterms:W3CDTF">2019-09-29T15:06:33Z</dcterms:modified>
</cp:coreProperties>
</file>