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23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59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29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35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9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08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8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9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4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5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t="-21000" r="-1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F1BFA-374D-4365-AE4D-824FA2E7E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0339"/>
            <a:ext cx="12192000" cy="1368908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sz="8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My family</a:t>
            </a:r>
            <a:endParaRPr lang="bg-BG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79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177EC70-6B41-4EEB-BA05-513540759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82" y="190266"/>
            <a:ext cx="12071017" cy="2426326"/>
          </a:xfrm>
        </p:spPr>
        <p:txBody>
          <a:bodyPr>
            <a:noAutofit/>
          </a:bodyPr>
          <a:lstStyle/>
          <a:p>
            <a:r>
              <a:rPr lang="en-US" sz="3600" dirty="0"/>
              <a:t>My name is Konstantin Atanasov, I am 13 years old and I live in the village of Samuilovo.</a:t>
            </a:r>
            <a:r>
              <a:rPr lang="bg-BG" sz="3600" dirty="0"/>
              <a:t> </a:t>
            </a:r>
            <a:r>
              <a:rPr lang="en-US" sz="3600" dirty="0"/>
              <a:t>I live together with my mother Jana and my older sister Veselina</a:t>
            </a:r>
            <a:r>
              <a:rPr lang="bg-BG" sz="3600" dirty="0"/>
              <a:t>.</a:t>
            </a:r>
            <a:r>
              <a:rPr lang="en-US" sz="3600" dirty="0"/>
              <a:t> My family is small, but united.</a:t>
            </a:r>
            <a:endParaRPr lang="bg-BG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BE8138-F890-4D49-834B-B14E2E7B0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6592"/>
            <a:ext cx="12192000" cy="424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6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59AE5-8DAA-4DED-BB4A-5994B9830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4744" y="4318782"/>
            <a:ext cx="12192000" cy="5740027"/>
          </a:xfrm>
        </p:spPr>
        <p:txBody>
          <a:bodyPr>
            <a:noAutofit/>
          </a:bodyPr>
          <a:lstStyle/>
          <a:p>
            <a:r>
              <a:rPr lang="en-US" sz="3200" dirty="0"/>
              <a:t>My mother is an agronomist and my sister is a student in Sofia. My grandfather, who is alone, lives in our village.</a:t>
            </a:r>
            <a:r>
              <a:rPr lang="bg-BG" sz="3200" dirty="0"/>
              <a:t> </a:t>
            </a:r>
            <a:r>
              <a:rPr lang="en-US" sz="3200" dirty="0"/>
              <a:t>I visit him every day and he supports me a lot in all my </a:t>
            </a:r>
            <a:r>
              <a:rPr lang="en-US" sz="3200" dirty="0" smtClean="0"/>
              <a:t>schoolwork</a:t>
            </a:r>
            <a:r>
              <a:rPr lang="bg-BG" sz="3200" dirty="0" smtClean="0"/>
              <a:t>.</a:t>
            </a:r>
            <a:r>
              <a:rPr lang="en-US" sz="3200" dirty="0" smtClean="0"/>
              <a:t> </a:t>
            </a:r>
            <a:r>
              <a:rPr lang="en-US" sz="3200" dirty="0"/>
              <a:t>When he was young he was involved in wrestling and </a:t>
            </a:r>
            <a:r>
              <a:rPr lang="en-US" sz="3200" dirty="0" smtClean="0"/>
              <a:t>later he </a:t>
            </a:r>
            <a:r>
              <a:rPr lang="en-US" sz="3200" dirty="0"/>
              <a:t>became a </a:t>
            </a:r>
            <a:r>
              <a:rPr lang="en-US" sz="3200" dirty="0" smtClean="0"/>
              <a:t>coach, </a:t>
            </a:r>
            <a:r>
              <a:rPr lang="en-US" sz="3200" dirty="0"/>
              <a:t>and </a:t>
            </a:r>
            <a:r>
              <a:rPr lang="en-US" sz="3200" dirty="0" smtClean="0"/>
              <a:t> now he is retired</a:t>
            </a:r>
            <a:r>
              <a:rPr lang="en-US" sz="3200" dirty="0"/>
              <a:t>.</a:t>
            </a:r>
            <a:endParaRPr lang="bg-BG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8D074-71A5-4ED1-8EF1-F9BFD08D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00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0644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4AE07-1173-4B82-B8B6-21EB8E1BA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50" y="105860"/>
            <a:ext cx="7729728" cy="3101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The sport </a:t>
            </a:r>
            <a:r>
              <a:rPr lang="en-US" sz="4000" dirty="0" smtClean="0"/>
              <a:t>I </a:t>
            </a:r>
            <a:r>
              <a:rPr lang="en-US" sz="4000" dirty="0"/>
              <a:t>love </a:t>
            </a:r>
            <a:r>
              <a:rPr lang="en-US" sz="4000" dirty="0" smtClean="0"/>
              <a:t>the most </a:t>
            </a:r>
            <a:r>
              <a:rPr lang="en-US" sz="4000" dirty="0"/>
              <a:t>is football</a:t>
            </a:r>
            <a:r>
              <a:rPr lang="bg-BG" sz="4000" dirty="0"/>
              <a:t>.</a:t>
            </a:r>
            <a:r>
              <a:rPr lang="en-US" sz="4000" dirty="0"/>
              <a:t> </a:t>
            </a:r>
            <a:r>
              <a:rPr lang="en-US" sz="4000" dirty="0" smtClean="0"/>
              <a:t>I train </a:t>
            </a:r>
            <a:r>
              <a:rPr lang="en-US" sz="4000" dirty="0"/>
              <a:t>in the team of Sliven ,,</a:t>
            </a:r>
            <a:r>
              <a:rPr lang="en-US" sz="4000" dirty="0" err="1"/>
              <a:t>Sinite</a:t>
            </a:r>
            <a:r>
              <a:rPr lang="en-US" sz="4000" dirty="0"/>
              <a:t> </a:t>
            </a:r>
            <a:r>
              <a:rPr lang="en-US" sz="4000" dirty="0" err="1" smtClean="0"/>
              <a:t>Kamani</a:t>
            </a:r>
            <a:r>
              <a:rPr lang="en-US" sz="4000" dirty="0" smtClean="0"/>
              <a:t>”/ the Blue Rocks</a:t>
            </a:r>
            <a:r>
              <a:rPr lang="bg-BG" sz="4000" dirty="0" smtClean="0"/>
              <a:t>. </a:t>
            </a:r>
            <a:r>
              <a:rPr lang="en-US" sz="4000" dirty="0" smtClean="0"/>
              <a:t>I’m </a:t>
            </a:r>
            <a:r>
              <a:rPr lang="en-US" sz="4000" dirty="0"/>
              <a:t>in the team </a:t>
            </a:r>
            <a:r>
              <a:rPr lang="en-US" sz="4000" dirty="0" smtClean="0"/>
              <a:t>for </a:t>
            </a:r>
            <a:r>
              <a:rPr lang="en-US" sz="4000" dirty="0"/>
              <a:t>about one year, but all of my teammates are doing very well with me and I don’t think I will give up on my dream to become a good football player.</a:t>
            </a:r>
            <a:endParaRPr lang="bg-BG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8293D-46A8-4288-9B2F-4B093A1D6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778" y="3313703"/>
            <a:ext cx="4327222" cy="35309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3ADF72-471F-426C-B96C-AA440A98A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778" y="0"/>
            <a:ext cx="4327222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3FFA9-7339-40AB-B394-4F8BAAC9E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6492"/>
            <a:ext cx="12589564" cy="36702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 for 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your 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attention! </a:t>
            </a:r>
          </a:p>
          <a:p>
            <a:pPr marL="0" indent="0" algn="ctr">
              <a:buNone/>
            </a:pP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By 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Konstantin Atanasov.</a:t>
            </a:r>
            <a:endParaRPr lang="bg-BG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7463" y="117567"/>
            <a:ext cx="109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“CREATING THE BASIS FOR 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COEXISTENCE, RESPECT  </a:t>
            </a:r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AND COOPERATION”</a:t>
            </a:r>
            <a:endParaRPr lang="bg-BG" dirty="0"/>
          </a:p>
          <a:p>
            <a:pPr algn="ctr"/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2018-1-RO01- 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KA229-049097_5</a:t>
            </a:r>
            <a:endParaRPr lang="bg-BG" dirty="0"/>
          </a:p>
        </p:txBody>
      </p:sp>
      <p:pic>
        <p:nvPicPr>
          <p:cNvPr id="5" name="Obraz 6" descr="C:\Users\Dyrektor\AppData\Local\Temp\Rar$DIa0.952\EU flag-Erasmus+_vect_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7" y="0"/>
            <a:ext cx="176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logo Romania Sept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299" y="0"/>
            <a:ext cx="1300712" cy="18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39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arcel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131</TotalTime>
  <Words>192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Corbel</vt:lpstr>
      <vt:lpstr>Gill Sans MT</vt:lpstr>
      <vt:lpstr>Parcel</vt:lpstr>
      <vt:lpstr>My family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Моето семейство</dc:title>
  <dc:creator>Lenovo</dc:creator>
  <cp:lastModifiedBy>user</cp:lastModifiedBy>
  <cp:revision>19</cp:revision>
  <dcterms:created xsi:type="dcterms:W3CDTF">2019-09-18T16:44:27Z</dcterms:created>
  <dcterms:modified xsi:type="dcterms:W3CDTF">2019-09-28T17:22:54Z</dcterms:modified>
</cp:coreProperties>
</file>