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9" r:id="rId1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68E"/>
    <a:srgbClr val="4B79D3"/>
    <a:srgbClr val="AAD7E0"/>
    <a:srgbClr val="8BC9D5"/>
    <a:srgbClr val="B8DDE5"/>
    <a:srgbClr val="CFB6A6"/>
    <a:srgbClr val="F05126"/>
    <a:srgbClr val="3F362D"/>
    <a:srgbClr val="DFB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539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3686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3649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096886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73423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4124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531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2830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906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623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495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  <a:lumOff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rgbClr val="AAD7E0"/>
            </a:gs>
            <a:gs pos="100000">
              <a:srgbClr val="8BC9D5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5F3DEA1-5345-432D-8193-E0E9B270664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3D0DAC-AC70-4963-B076-E9AC0D53D513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10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203171" y="2286000"/>
            <a:ext cx="5921829" cy="748145"/>
          </a:xfrm>
          <a:scene3d>
            <a:camera prst="perspectiveFront"/>
            <a:lightRig rig="threePt" dir="t"/>
          </a:scene3d>
        </p:spPr>
        <p:txBody>
          <a:bodyPr>
            <a:noAutofit/>
          </a:bodyPr>
          <a:lstStyle/>
          <a:p>
            <a:r>
              <a:rPr lang="en-US" sz="8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My story briefly</a:t>
            </a:r>
            <a:endParaRPr lang="bg-BG" sz="8800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36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53096" y="257693"/>
            <a:ext cx="6995761" cy="289045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ndalus" panose="02020603050405020304" pitchFamily="18" charset="-78"/>
                <a:ea typeface="Batang" panose="02030600000101010101" pitchFamily="18" charset="-127"/>
                <a:cs typeface="Andalus" panose="02020603050405020304" pitchFamily="18" charset="-78"/>
              </a:rPr>
              <a:t>I was born in 13th of November,2006 year</a:t>
            </a:r>
            <a:endParaRPr lang="bg-B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  <a:cs typeface="Andalus" panose="02020603050405020304" pitchFamily="18" charset="-78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15" y="257693"/>
            <a:ext cx="5249149" cy="3836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9" y="3048396"/>
            <a:ext cx="5190876" cy="347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Ð¡Ð²ÑÑÐ·Ð°Ð½Ð¾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260" y="3632662"/>
            <a:ext cx="2597021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7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620077" y="567542"/>
            <a:ext cx="8769350" cy="136366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4800" b="1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lgerian" panose="04020705040A02060702" pitchFamily="82" charset="0"/>
                <a:cs typeface="Andalus" panose="02020603050405020304" pitchFamily="18" charset="-78"/>
              </a:rPr>
              <a:t>My town </a:t>
            </a:r>
            <a:r>
              <a:rPr lang="en-US" sz="6600" b="1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lgerian" panose="04020705040A02060702" pitchFamily="82" charset="0"/>
                <a:cs typeface="Andalus" panose="02020603050405020304" pitchFamily="18" charset="-78"/>
              </a:rPr>
              <a:t>Sliven</a:t>
            </a:r>
            <a:endParaRPr lang="bg-BG" sz="4800" b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3" y="2157413"/>
            <a:ext cx="6969959" cy="4488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10811"/>
            <a:ext cx="5609785" cy="3693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8426535" y="3932454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Halkata</a:t>
            </a:r>
            <a:r>
              <a:rPr lang="en-US" sz="2400" i="1" dirty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- The Ring</a:t>
            </a:r>
            <a:endParaRPr lang="bg-BG" sz="2400" i="1" dirty="0">
              <a:solidFill>
                <a:srgbClr val="002060"/>
              </a:solidFill>
              <a:cs typeface="Andalus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19235" y="5124730"/>
            <a:ext cx="4378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This is one of the symbols of Sliven</a:t>
            </a:r>
            <a:endParaRPr lang="bg-BG" sz="20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5057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4375" y="3434048"/>
            <a:ext cx="10178322" cy="149213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4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 had a beautiful childhood related to many games and fun.</a:t>
            </a:r>
            <a:endParaRPr lang="bg-BG" b="1" dirty="0">
              <a:ln/>
              <a:solidFill>
                <a:schemeClr val="accent4"/>
              </a:solidFill>
              <a:cs typeface="Andalus" panose="02020603050405020304" pitchFamily="18" charset="-78"/>
            </a:endParaRPr>
          </a:p>
        </p:txBody>
      </p:sp>
      <p:pic>
        <p:nvPicPr>
          <p:cNvPr id="4108" name="Picture 12" descr="Ð ÐµÐ·ÑÐ»ÑÐ°Ñ Ñ Ð¸Ð·Ð¾Ð±ÑÐ°Ð¶ÐµÐ½Ð¸Ðµ Ð·Ð° childhood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4180114"/>
            <a:ext cx="10071463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66" y="192526"/>
            <a:ext cx="3757750" cy="281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709" y="-11580"/>
            <a:ext cx="4302034" cy="3226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0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 ÐµÐ·ÑÐ»ÑÐ°Ñ Ñ Ð¸Ð·Ð¾Ð±ÑÐ°Ð¶ÐµÐ½Ð¸Ðµ Ð·Ð° Ð¾ÑÐ½Ð¾Ð²Ð½Ð¾ ÑÑÐ¸Ð»Ð¸ÑÐµ ÑÑÐ¸ÑÑÐ¾ Ð±Ð¾ÑÐµÐ² sliv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94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1934" y="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Now I am a student at the best</a:t>
            </a:r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school</a:t>
            </a:r>
            <a:b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 </a:t>
            </a:r>
            <a:r>
              <a:rPr lang="en-US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sliven-hristo</a:t>
            </a:r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botev</a:t>
            </a:r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primary school</a:t>
            </a:r>
            <a:r>
              <a:rPr lang="bg-BG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ndalus" panose="02020603050405020304" pitchFamily="18" charset="-78"/>
              </a:rPr>
              <a:t/>
            </a:r>
            <a:br>
              <a:rPr lang="bg-BG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ndalus" panose="02020603050405020304" pitchFamily="18" charset="-78"/>
              </a:rPr>
            </a:br>
            <a:endParaRPr lang="bg-BG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796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52280" y="-112582"/>
            <a:ext cx="9012406" cy="1835567"/>
          </a:xfrm>
        </p:spPr>
        <p:txBody>
          <a:bodyPr>
            <a:noAutofit/>
          </a:bodyPr>
          <a:lstStyle/>
          <a:p>
            <a:r>
              <a:rPr lang="en-US" sz="7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My favorite objects</a:t>
            </a:r>
            <a:endParaRPr lang="bg-BG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idx="1"/>
          </p:nvPr>
        </p:nvSpPr>
        <p:spPr>
          <a:xfrm>
            <a:off x="1838297" y="2349205"/>
            <a:ext cx="4747768" cy="221456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My favorite objects</a:t>
            </a:r>
          </a:p>
          <a:p>
            <a:pPr algn="ctr"/>
            <a:r>
              <a:rPr lang="en-US" sz="32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are history </a:t>
            </a:r>
          </a:p>
          <a:p>
            <a:pPr algn="ctr"/>
            <a:r>
              <a:rPr lang="en-US" sz="320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</a:t>
            </a:r>
            <a:r>
              <a:rPr lang="en-US" sz="32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</a:p>
          <a:p>
            <a:pPr algn="ctr"/>
            <a:r>
              <a:rPr lang="en-US" sz="32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bulgarian</a:t>
            </a:r>
            <a:r>
              <a:rPr lang="en-US" sz="32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language</a:t>
            </a:r>
            <a:endParaRPr lang="bg-BG" sz="32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Andalus" panose="02020603050405020304" pitchFamily="18" charset="-78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668" y="1995054"/>
            <a:ext cx="5834121" cy="463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Ð ÐµÐ·ÑÐ»ÑÐ°Ñ Ñ Ð¸Ð·Ð¾Ð±ÑÐ°Ð¶ÐµÐ½Ð¸Ðµ Ð·Ð° calculator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1696">
            <a:off x="115148" y="983429"/>
            <a:ext cx="983193" cy="128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¡Ð²ÑÑÐ·Ð°Ð½Ð¾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6" y="1995054"/>
            <a:ext cx="1719308" cy="222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 ÐµÐ·ÑÐ»ÑÐ°Ñ Ñ Ð¸Ð·Ð¾Ð±ÑÐ°Ð¶ÐµÐ½Ð¸Ðµ Ð·Ð° pencil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4" y="4221495"/>
            <a:ext cx="1713683" cy="125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86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18762" y="2073737"/>
            <a:ext cx="3350597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i="1" dirty="0">
                <a:latin typeface="Andalus" panose="02020603050405020304" pitchFamily="18" charset="-78"/>
                <a:cs typeface="Andalus" panose="02020603050405020304" pitchFamily="18" charset="-78"/>
              </a:rPr>
              <a:t>My </a:t>
            </a:r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family has 4 </a:t>
            </a:r>
          </a:p>
          <a:p>
            <a:pPr algn="ctr"/>
            <a:r>
              <a:rPr lang="en-US" sz="3600" i="1" dirty="0">
                <a:latin typeface="Andalus" panose="02020603050405020304" pitchFamily="18" charset="-78"/>
                <a:cs typeface="Andalus" panose="02020603050405020304" pitchFamily="18" charset="-78"/>
              </a:rPr>
              <a:t>m</a:t>
            </a:r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embers:</a:t>
            </a:r>
          </a:p>
          <a:p>
            <a:pPr algn="ctr"/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mom,</a:t>
            </a:r>
          </a:p>
          <a:p>
            <a:pPr algn="ctr"/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dad, </a:t>
            </a:r>
          </a:p>
          <a:p>
            <a:pPr algn="ctr"/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sister</a:t>
            </a:r>
          </a:p>
          <a:p>
            <a:pPr algn="ctr"/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600" i="1" dirty="0">
                <a:latin typeface="Andalus" panose="02020603050405020304" pitchFamily="18" charset="-78"/>
                <a:cs typeface="Andalus" panose="02020603050405020304" pitchFamily="18" charset="-78"/>
              </a:rPr>
              <a:t>and </a:t>
            </a:r>
            <a:endParaRPr lang="en-US" sz="3600" i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36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me</a:t>
            </a:r>
            <a:r>
              <a:rPr lang="en-US" sz="3600" i="1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bg-BG" sz="3600" i="1" dirty="0">
              <a:cs typeface="Andalus" panose="02020603050405020304" pitchFamily="18" charset="-78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4" b="25368"/>
          <a:stretch/>
        </p:blipFill>
        <p:spPr>
          <a:xfrm>
            <a:off x="4628654" y="382385"/>
            <a:ext cx="7104165" cy="6117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Ð ÐµÐ·ÑÐ»ÑÐ°Ñ Ñ Ð¸Ð·Ð¾Ð±ÑÐ°Ð¶ÐµÐ½Ð¸Ðµ Ð·Ð° blue border clipart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941" y="201891"/>
            <a:ext cx="7827059" cy="647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8922" y="812307"/>
            <a:ext cx="10178322" cy="149213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Curlz MT" panose="04040404050702020202" pitchFamily="82" charset="0"/>
              </a:rPr>
              <a:t>My family</a:t>
            </a:r>
            <a:endParaRPr lang="bg-BG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58675" y="0"/>
            <a:ext cx="8216758" cy="1504666"/>
          </a:xfrm>
        </p:spPr>
        <p:txBody>
          <a:bodyPr>
            <a:normAutofit/>
          </a:bodyPr>
          <a:lstStyle/>
          <a:p>
            <a:r>
              <a:rPr lang="en-US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lackadder ITC" panose="04020505051007020D02" pitchFamily="82" charset="0"/>
              </a:rPr>
              <a:t>MY MOTHER</a:t>
            </a:r>
            <a:endParaRPr lang="bg-BG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Подзаглавие 4"/>
          <p:cNvSpPr>
            <a:spLocks noGrp="1"/>
          </p:cNvSpPr>
          <p:nvPr>
            <p:ph type="body" idx="1"/>
          </p:nvPr>
        </p:nvSpPr>
        <p:spPr>
          <a:xfrm>
            <a:off x="9072747" y="2311634"/>
            <a:ext cx="2576946" cy="951135"/>
          </a:xfrm>
        </p:spPr>
        <p:txBody>
          <a:bodyPr>
            <a:noAutofit/>
          </a:bodyPr>
          <a:lstStyle/>
          <a:p>
            <a:pPr algn="ctr"/>
            <a:r>
              <a:rPr lang="en-US" sz="40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She has brown hair and brown eyes.</a:t>
            </a:r>
            <a:endParaRPr lang="bg-BG" sz="40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ndalus" panose="02020603050405020304" pitchFamily="18" charset="-78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675" y="1843113"/>
            <a:ext cx="6317673" cy="4738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utoShape 3" descr="Ð ÐµÐ·ÑÐ»ÑÐ°Ñ Ñ Ð¸Ð·Ð¾Ð±ÑÐ°Ð¶ÐµÐ½Ð¸Ðµ Ð·Ð° blue heart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29" name="Picture 5" descr="Ð ÐµÐ·ÑÐ»ÑÐ°Ñ Ñ Ð¸Ð·Ð¾Ð±ÑÐ°Ð¶ÐµÐ½Ð¸Ðµ Ð·Ð° blue heart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06408" flipH="1">
            <a:off x="-212561" y="2026418"/>
            <a:ext cx="2718737" cy="239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58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776351" y="0"/>
            <a:ext cx="5972323" cy="1314660"/>
          </a:xfrm>
        </p:spPr>
        <p:txBody>
          <a:bodyPr>
            <a:normAutofit/>
          </a:bodyPr>
          <a:lstStyle/>
          <a:p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urlz MT" panose="04040404050702020202" pitchFamily="82" charset="0"/>
              </a:rPr>
              <a:t>MY FATHER</a:t>
            </a:r>
            <a:endParaRPr lang="bg-BG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одзаглавие 3"/>
          <p:cNvSpPr>
            <a:spLocks noGrp="1"/>
          </p:cNvSpPr>
          <p:nvPr>
            <p:ph type="body" idx="1"/>
          </p:nvPr>
        </p:nvSpPr>
        <p:spPr>
          <a:xfrm>
            <a:off x="2704674" y="1727785"/>
            <a:ext cx="3146961" cy="1995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22468E"/>
                </a:solidFill>
                <a:latin typeface="Blackadder ITC" panose="04020505051007020D02" pitchFamily="82" charset="0"/>
              </a:rPr>
              <a:t>Aleksei</a:t>
            </a:r>
            <a:r>
              <a:rPr lang="en-US" sz="3200" dirty="0" smtClean="0">
                <a:solidFill>
                  <a:srgbClr val="22468E"/>
                </a:solidFill>
                <a:latin typeface="Blackadder ITC" panose="04020505051007020D02" pitchFamily="82" charset="0"/>
              </a:rPr>
              <a:t> </a:t>
            </a:r>
          </a:p>
          <a:p>
            <a:pPr marL="0" indent="0">
              <a:buNone/>
            </a:pPr>
            <a:r>
              <a:rPr lang="en-US" sz="3200" dirty="0" err="1" smtClean="0">
                <a:solidFill>
                  <a:srgbClr val="22468E"/>
                </a:solidFill>
                <a:latin typeface="Blackadder ITC" panose="04020505051007020D02" pitchFamily="82" charset="0"/>
              </a:rPr>
              <a:t>Kaludov</a:t>
            </a:r>
            <a:endParaRPr lang="bg-BG" sz="3200" dirty="0">
              <a:solidFill>
                <a:srgbClr val="22468E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2" t="16879" r="1832" b="19529"/>
          <a:stretch/>
        </p:blipFill>
        <p:spPr>
          <a:xfrm>
            <a:off x="5851635" y="1242125"/>
            <a:ext cx="6151419" cy="5215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авоъгълник 6"/>
          <p:cNvSpPr/>
          <p:nvPr/>
        </p:nvSpPr>
        <p:spPr>
          <a:xfrm>
            <a:off x="2462678" y="4089772"/>
            <a:ext cx="3955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3600" dirty="0" smtClean="0">
                <a:solidFill>
                  <a:srgbClr val="22468E"/>
                </a:solidFill>
                <a:latin typeface="Blackadder ITC" panose="04020505051007020D02" pitchFamily="82" charset="0"/>
              </a:rPr>
              <a:t>He has short dark hair and brown eyes</a:t>
            </a:r>
            <a:endParaRPr lang="bg-BG" sz="3600" dirty="0">
              <a:solidFill>
                <a:srgbClr val="22468E"/>
              </a:solidFill>
            </a:endParaRPr>
          </a:p>
        </p:txBody>
      </p:sp>
      <p:pic>
        <p:nvPicPr>
          <p:cNvPr id="5122" name="Picture 2" descr="Ð ÐµÐ·ÑÐ»ÑÐ°Ñ Ñ Ð¸Ð·Ð¾Ð±ÑÐ°Ð¶ÐµÐ½Ð¸Ðµ Ð·Ð° best dad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0378">
            <a:off x="-484525" y="1633245"/>
            <a:ext cx="2766216" cy="380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31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16334" y="261256"/>
            <a:ext cx="7849590" cy="1017777"/>
          </a:xfrm>
        </p:spPr>
        <p:txBody>
          <a:bodyPr>
            <a:normAutofit fontScale="90000"/>
          </a:bodyPr>
          <a:lstStyle/>
          <a:p>
            <a:r>
              <a:rPr lang="en-US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lackadder ITC" panose="04020505051007020D02" pitchFamily="82" charset="0"/>
              </a:rPr>
              <a:t>MY SISTER</a:t>
            </a:r>
            <a:endParaRPr lang="bg-BG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>
          <a:xfrm>
            <a:off x="8098973" y="1710047"/>
            <a:ext cx="2968831" cy="600765"/>
          </a:xfrm>
        </p:spPr>
        <p:txBody>
          <a:bodyPr>
            <a:noAutofit/>
          </a:bodyPr>
          <a:lstStyle/>
          <a:p>
            <a:r>
              <a:rPr lang="en-US" sz="28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Her name is Klara </a:t>
            </a:r>
            <a:r>
              <a:rPr lang="en-US" sz="2800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Kaludova</a:t>
            </a:r>
            <a:r>
              <a:rPr lang="en-US" sz="28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</a:p>
          <a:p>
            <a:endParaRPr lang="en-US" sz="28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sz="28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sz="28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sz="28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28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She is 21 years old and she is a student.</a:t>
            </a:r>
          </a:p>
          <a:p>
            <a:endParaRPr lang="en-US" sz="28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2"/>
          <a:stretch/>
        </p:blipFill>
        <p:spPr>
          <a:xfrm>
            <a:off x="154379" y="1401287"/>
            <a:ext cx="6975763" cy="5581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Ð¡Ð²ÑÑÐ·Ð°Ð½Ð¾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907004" y="3123211"/>
            <a:ext cx="3702158" cy="10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9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601169" y="1343891"/>
            <a:ext cx="4428530" cy="2536211"/>
          </a:xfrm>
        </p:spPr>
        <p:txBody>
          <a:bodyPr>
            <a:normAutofit/>
          </a:bodyPr>
          <a:lstStyle/>
          <a:p>
            <a:r>
              <a:rPr lang="en-US" sz="16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lgerian" panose="04020705040A02060702" pitchFamily="82" charset="0"/>
              </a:rPr>
              <a:t>end</a:t>
            </a:r>
            <a:endParaRPr lang="bg-BG" sz="1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910420" y="3817870"/>
            <a:ext cx="7017488" cy="951135"/>
          </a:xfrm>
        </p:spPr>
        <p:txBody>
          <a:bodyPr>
            <a:normAutofit fontScale="25000" lnSpcReduction="20000"/>
          </a:bodyPr>
          <a:lstStyle/>
          <a:p>
            <a:r>
              <a:rPr lang="en-US" sz="144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Thank you for attention!        </a:t>
            </a:r>
          </a:p>
          <a:p>
            <a:endParaRPr lang="en-US" sz="14400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en-US" sz="144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r>
              <a:rPr lang="en-US" sz="144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                                  Maksim </a:t>
            </a:r>
            <a:r>
              <a:rPr lang="en-US" sz="14400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Kaludov</a:t>
            </a:r>
            <a:endParaRPr lang="en-US" sz="14400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en-US" sz="36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en-US" sz="3600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r>
              <a:rPr lang="en-US" sz="3600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bg-BG" sz="36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</a:t>
            </a:r>
            <a:r>
              <a:rPr lang="en-US" b="1" dirty="0" smtClean="0">
                <a:solidFill>
                  <a:schemeClr val="bg1"/>
                </a:solidFill>
              </a:rPr>
              <a:t>PRIMARY SCHOOL, Bulgaria, Sliven</a:t>
            </a:r>
            <a:endParaRPr lang="bg-BG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66254" y="180114"/>
            <a:ext cx="11845637" cy="2147449"/>
            <a:chOff x="539552" y="0"/>
            <a:chExt cx="8429504" cy="1859080"/>
          </a:xfrm>
        </p:grpSpPr>
        <p:sp>
          <p:nvSpPr>
            <p:cNvPr id="7" name="TextBox 6"/>
            <p:cNvSpPr txBox="1"/>
            <p:nvPr/>
          </p:nvSpPr>
          <p:spPr>
            <a:xfrm>
              <a:off x="940527" y="431075"/>
              <a:ext cx="69438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dirty="0"/>
            </a:p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dirty="0"/>
            </a:p>
          </p:txBody>
        </p:sp>
        <p:pic>
          <p:nvPicPr>
            <p:cNvPr id="8" name="Obraz 6" descr="C:\Users\Dyrektor\AppData\Local\Temp\Rar$DIa0.952\EU flag-Erasmus+_vect_PO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0"/>
              <a:ext cx="1762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logo Romania Sept 1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0"/>
              <a:ext cx="1300712" cy="185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5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TM10001106[[fn=Значка]]</Template>
  <TotalTime>363</TotalTime>
  <Words>152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Aharoni</vt:lpstr>
      <vt:lpstr>Algerian</vt:lpstr>
      <vt:lpstr>Andalus</vt:lpstr>
      <vt:lpstr>Arial</vt:lpstr>
      <vt:lpstr>Batang</vt:lpstr>
      <vt:lpstr>Blackadder ITC</vt:lpstr>
      <vt:lpstr>Corbel</vt:lpstr>
      <vt:lpstr>Curlz MT</vt:lpstr>
      <vt:lpstr>Gill Sans MT</vt:lpstr>
      <vt:lpstr>Impact</vt:lpstr>
      <vt:lpstr>Badge</vt:lpstr>
      <vt:lpstr>My story briefly</vt:lpstr>
      <vt:lpstr>PowerPoint Presentation</vt:lpstr>
      <vt:lpstr>PowerPoint Presentation</vt:lpstr>
      <vt:lpstr>I had a beautiful childhood related to many games and fun.</vt:lpstr>
      <vt:lpstr>Now I am a student at the best school in sliven-hristo botev primary school </vt:lpstr>
      <vt:lpstr>My favorite objects</vt:lpstr>
      <vt:lpstr>My family</vt:lpstr>
      <vt:lpstr>MY MOTHER</vt:lpstr>
      <vt:lpstr>MY FATHER</vt:lpstr>
      <vt:lpstr>MY SISTER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story briefly</dc:title>
  <dc:creator>Клара</dc:creator>
  <cp:lastModifiedBy>user</cp:lastModifiedBy>
  <cp:revision>37</cp:revision>
  <dcterms:created xsi:type="dcterms:W3CDTF">2019-09-17T18:21:26Z</dcterms:created>
  <dcterms:modified xsi:type="dcterms:W3CDTF">2019-09-29T15:08:59Z</dcterms:modified>
</cp:coreProperties>
</file>