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B6E0F61-797C-4CA1-81F6-2F5E3F1D5B93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D9FD90-9F64-4B08-8443-C22B8FC2CCA4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71600" y="188640"/>
            <a:ext cx="7488832" cy="1872209"/>
          </a:xfrm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4800" dirty="0" err="1" smtClean="0">
                <a:solidFill>
                  <a:schemeClr val="accent6">
                    <a:lumMod val="75000"/>
                  </a:schemeClr>
                </a:solidFill>
              </a:rPr>
              <a:t>i`m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6">
                    <a:lumMod val="75000"/>
                  </a:schemeClr>
                </a:solidFill>
              </a:rPr>
              <a:t>aleksandra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6">
                    <a:lumMod val="75000"/>
                  </a:schemeClr>
                </a:solidFill>
              </a:rPr>
              <a:t>teneva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from </a:t>
            </a:r>
            <a:r>
              <a:rPr lang="en-US" sz="4800" dirty="0" err="1" smtClean="0">
                <a:solidFill>
                  <a:schemeClr val="accent6">
                    <a:lumMod val="75000"/>
                  </a:schemeClr>
                </a:solidFill>
              </a:rPr>
              <a:t>bulgaria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and this is my home town-</a:t>
            </a:r>
            <a:r>
              <a:rPr lang="en-US" sz="4800" dirty="0" err="1" smtClean="0">
                <a:solidFill>
                  <a:schemeClr val="accent6">
                    <a:lumMod val="75000"/>
                  </a:schemeClr>
                </a:solidFill>
              </a:rPr>
              <a:t>sliven</a:t>
            </a:r>
            <a:endParaRPr lang="bg-BG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                  </a:t>
            </a:r>
          </a:p>
          <a:p>
            <a:endParaRPr lang="bg-BG" dirty="0"/>
          </a:p>
        </p:txBody>
      </p:sp>
      <p:pic>
        <p:nvPicPr>
          <p:cNvPr id="6" name="Картина 5" descr="65920fe5e324526584fbcaa7643ff4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204864"/>
            <a:ext cx="6593875" cy="3936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Sliven is known for its beautiful       </a:t>
            </a:r>
            <a:br>
              <a:rPr lang="en-US" dirty="0" smtClean="0"/>
            </a:br>
            <a:r>
              <a:rPr lang="en-US" dirty="0" smtClean="0"/>
              <a:t>                                nature.</a:t>
            </a:r>
            <a:endParaRPr lang="bg-BG" dirty="0"/>
          </a:p>
        </p:txBody>
      </p:sp>
      <p:pic>
        <p:nvPicPr>
          <p:cNvPr id="5" name="Контейнер за съдържание 4" descr="download (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4583" y="3228440"/>
            <a:ext cx="4853761" cy="3229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fe95c76efa51984e59daafe582775d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8071" y="1772816"/>
            <a:ext cx="3558823" cy="3168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81218" y="283003"/>
            <a:ext cx="8686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I Love taking a walk in the mountains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600" dirty="0" smtClean="0"/>
              <a:t>My </a:t>
            </a:r>
            <a:r>
              <a:rPr lang="en-US" sz="3600" dirty="0" err="1" smtClean="0"/>
              <a:t>favourite</a:t>
            </a:r>
            <a:r>
              <a:rPr lang="en-US" sz="3600" dirty="0" smtClean="0"/>
              <a:t> place in Sliven is the Ring </a:t>
            </a:r>
            <a:endParaRPr lang="bg-BG" sz="3600" dirty="0"/>
          </a:p>
        </p:txBody>
      </p:sp>
      <p:pic>
        <p:nvPicPr>
          <p:cNvPr id="4" name="Картина 3" descr="download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292" y="2680600"/>
            <a:ext cx="4587326" cy="3052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received_30525514352226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2420888"/>
            <a:ext cx="3312368" cy="4101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in the region</a:t>
            </a:r>
            <a:r>
              <a:rPr lang="en-US" dirty="0"/>
              <a:t> </a:t>
            </a:r>
            <a:r>
              <a:rPr lang="en-US" dirty="0" smtClean="0"/>
              <a:t>of the blue rocks</a:t>
            </a:r>
            <a:endParaRPr lang="bg-BG" dirty="0"/>
          </a:p>
        </p:txBody>
      </p:sp>
      <p:pic>
        <p:nvPicPr>
          <p:cNvPr id="4" name="Контейнер за съдържание 3" descr="cropped-1780976_862908527065607_7426078367567607281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24254">
            <a:off x="323528" y="1556792"/>
            <a:ext cx="4276923" cy="2882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IMGP79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69769">
            <a:off x="4695757" y="3265110"/>
            <a:ext cx="4090575" cy="2720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get to the top by lift</a:t>
            </a:r>
            <a:endParaRPr lang="bg-BG" dirty="0"/>
          </a:p>
        </p:txBody>
      </p:sp>
      <p:pic>
        <p:nvPicPr>
          <p:cNvPr id="4" name="Контейнер за съдържание 3" descr="1553766874778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3717032"/>
            <a:ext cx="4012968" cy="2949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karandi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340768"/>
            <a:ext cx="4684869" cy="2636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Sliven is also known as The city of the hundred voivodes</a:t>
            </a:r>
            <a:endParaRPr lang="bg-BG" dirty="0"/>
          </a:p>
        </p:txBody>
      </p:sp>
      <p:pic>
        <p:nvPicPr>
          <p:cNvPr id="4" name="Контейнер за съдържание 3" descr="download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5108" y="1767538"/>
            <a:ext cx="3578820" cy="2381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download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7224" y="3140968"/>
            <a:ext cx="47732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8686800" cy="838200"/>
          </a:xfrm>
        </p:spPr>
        <p:txBody>
          <a:bodyPr/>
          <a:lstStyle/>
          <a:p>
            <a:r>
              <a:rPr lang="en-US" dirty="0" smtClean="0"/>
              <a:t>I’m proud of my city</a:t>
            </a:r>
            <a:endParaRPr lang="bg-BG" dirty="0"/>
          </a:p>
        </p:txBody>
      </p:sp>
      <p:pic>
        <p:nvPicPr>
          <p:cNvPr id="4" name="Контейнер за съдържание 3" descr="sliv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9982" y="1554163"/>
            <a:ext cx="6976435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my </a:t>
            </a:r>
            <a:r>
              <a:rPr lang="en-US" dirty="0" err="1" smtClean="0"/>
              <a:t>favourite</a:t>
            </a:r>
            <a:r>
              <a:rPr lang="en-US" dirty="0" smtClean="0"/>
              <a:t> city is the sea capital -</a:t>
            </a:r>
            <a:r>
              <a:rPr lang="en-US" dirty="0" err="1" smtClean="0"/>
              <a:t>varna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 descr="C:\Users\sssr\Desktop\thumb7_DSC_72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957" y="1779915"/>
            <a:ext cx="3081192" cy="4586261"/>
          </a:xfrm>
          <a:prstGeom prst="rect">
            <a:avLst/>
          </a:prstGeom>
          <a:noFill/>
        </p:spPr>
      </p:pic>
      <p:pic>
        <p:nvPicPr>
          <p:cNvPr id="1027" name="Picture 3" descr="C:\Users\sssr\Desktop\вар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5682" y="2420888"/>
            <a:ext cx="5401152" cy="22322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59688" cy="1387624"/>
          </a:xfrm>
        </p:spPr>
        <p:txBody>
          <a:bodyPr/>
          <a:lstStyle/>
          <a:p>
            <a:r>
              <a:rPr lang="en-US" dirty="0" smtClean="0"/>
              <a:t>There is also a </a:t>
            </a:r>
            <a:r>
              <a:rPr lang="en-US" dirty="0" err="1" smtClean="0"/>
              <a:t>dolphinarium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that`s why I love this city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sssr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81918">
            <a:off x="261093" y="2241768"/>
            <a:ext cx="3521199" cy="2685428"/>
          </a:xfrm>
          <a:prstGeom prst="rect">
            <a:avLst/>
          </a:prstGeom>
          <a:noFill/>
        </p:spPr>
      </p:pic>
      <p:pic>
        <p:nvPicPr>
          <p:cNvPr id="2052" name="Picture 4" descr="C:\Users\sssr\Desktop\991-ratio-razshiriavat-delfinariuma-s-otkrit-basejn-za-atrakc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2388">
            <a:off x="3983596" y="2888609"/>
            <a:ext cx="4851995" cy="3638997"/>
          </a:xfrm>
          <a:prstGeom prst="rect">
            <a:avLst/>
          </a:prstGeom>
          <a:noFill/>
        </p:spPr>
      </p:pic>
      <p:sp>
        <p:nvSpPr>
          <p:cNvPr id="7" name="Усмихнато лице 6"/>
          <p:cNvSpPr/>
          <p:nvPr/>
        </p:nvSpPr>
        <p:spPr>
          <a:xfrm>
            <a:off x="7164288" y="476672"/>
            <a:ext cx="936104" cy="79208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 spd="slow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75656" y="1628800"/>
            <a:ext cx="6192688" cy="838200"/>
          </a:xfrm>
        </p:spPr>
        <p:txBody>
          <a:bodyPr/>
          <a:lstStyle/>
          <a:p>
            <a:r>
              <a:rPr lang="en-US" dirty="0" smtClean="0"/>
              <a:t>Thanks for the attention.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>
              <a:buNone/>
            </a:pPr>
            <a:endParaRPr lang="bg-BG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endParaRPr lang="bg-BG" dirty="0"/>
          </a:p>
        </p:txBody>
      </p:sp>
      <p:sp>
        <p:nvSpPr>
          <p:cNvPr id="4" name="Сърце 3"/>
          <p:cNvSpPr/>
          <p:nvPr/>
        </p:nvSpPr>
        <p:spPr>
          <a:xfrm>
            <a:off x="7668344" y="1844824"/>
            <a:ext cx="1080120" cy="864096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Сърце 4"/>
          <p:cNvSpPr/>
          <p:nvPr/>
        </p:nvSpPr>
        <p:spPr>
          <a:xfrm>
            <a:off x="395536" y="1844824"/>
            <a:ext cx="1080120" cy="864096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8" name="Картина 7" descr="Harvest second thank y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7362" y="2636912"/>
            <a:ext cx="5629275" cy="3816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5536" y="6480315"/>
            <a:ext cx="82089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HRISTO BOTEV </a:t>
            </a:r>
            <a:r>
              <a:rPr lang="en-US" b="1" dirty="0" smtClean="0">
                <a:solidFill>
                  <a:schemeClr val="bg1"/>
                </a:solidFill>
              </a:rPr>
              <a:t>PRIMARY SCHOOL, Bulgaria, Sliven</a:t>
            </a:r>
            <a:endParaRPr lang="bg-BG" b="1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0"/>
            <a:ext cx="8969056" cy="1859080"/>
            <a:chOff x="539552" y="0"/>
            <a:chExt cx="8429504" cy="1859080"/>
          </a:xfrm>
        </p:grpSpPr>
        <p:sp>
          <p:nvSpPr>
            <p:cNvPr id="10" name="TextBox 9"/>
            <p:cNvSpPr txBox="1"/>
            <p:nvPr/>
          </p:nvSpPr>
          <p:spPr>
            <a:xfrm>
              <a:off x="940527" y="431075"/>
              <a:ext cx="69438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dirty="0"/>
            </a:p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dirty="0"/>
            </a:p>
          </p:txBody>
        </p:sp>
        <p:pic>
          <p:nvPicPr>
            <p:cNvPr id="11" name="Obraz 6" descr="C:\Users\Dyrektor\AppData\Local\Temp\Rar$DIa0.952\EU flag-Erasmus+_vect_PO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0"/>
              <a:ext cx="1762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 descr="logo Romania Sept 1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4" y="0"/>
              <a:ext cx="1300712" cy="185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Харти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</TotalTime>
  <Words>108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Franklin Gothic Book</vt:lpstr>
      <vt:lpstr>Franklin Gothic Medium</vt:lpstr>
      <vt:lpstr>Wingdings 2</vt:lpstr>
      <vt:lpstr>Пътуване</vt:lpstr>
      <vt:lpstr>i`m aleksandra teneva from bulgaria and this is my home town-sliven</vt:lpstr>
      <vt:lpstr>      Sliven is known for its beautiful                                        nature.</vt:lpstr>
      <vt:lpstr>I Love taking a walk in the mountains</vt:lpstr>
      <vt:lpstr>It is in the region of the blue rocks</vt:lpstr>
      <vt:lpstr>You get to the top by lift</vt:lpstr>
      <vt:lpstr>Sliven is also known as The city of the hundred voivodes</vt:lpstr>
      <vt:lpstr>I’m proud of my city</vt:lpstr>
      <vt:lpstr> my favourite city is the sea capital -varna</vt:lpstr>
      <vt:lpstr>There is also a dolphinarium that`s why I love this city</vt:lpstr>
      <vt:lpstr>Thanks for the attention.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My home town-Sliven</dc:title>
  <dc:creator>sssr</dc:creator>
  <cp:lastModifiedBy>user</cp:lastModifiedBy>
  <cp:revision>27</cp:revision>
  <dcterms:created xsi:type="dcterms:W3CDTF">2019-09-15T10:01:36Z</dcterms:created>
  <dcterms:modified xsi:type="dcterms:W3CDTF">2019-09-29T15:03:17Z</dcterms:modified>
</cp:coreProperties>
</file>