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70" r:id="rId2"/>
    <p:sldId id="271" r:id="rId3"/>
    <p:sldId id="259" r:id="rId4"/>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2" r:id="rId18"/>
    <p:sldId id="293" r:id="rId19"/>
    <p:sldId id="294" r:id="rId20"/>
    <p:sldId id="267" r:id="rId21"/>
    <p:sldId id="295" r:id="rId22"/>
    <p:sldId id="268" r:id="rId23"/>
    <p:sldId id="305" r:id="rId24"/>
    <p:sldId id="269" r:id="rId25"/>
    <p:sldId id="297" r:id="rId26"/>
    <p:sldId id="298" r:id="rId27"/>
    <p:sldId id="299" r:id="rId28"/>
    <p:sldId id="300" r:id="rId29"/>
    <p:sldId id="296" r:id="rId30"/>
    <p:sldId id="301" r:id="rId31"/>
    <p:sldId id="302" r:id="rId32"/>
    <p:sldId id="303" r:id="rId33"/>
    <p:sldId id="304" r:id="rId34"/>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9C01"/>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9552" autoAdjust="0"/>
    <p:restoredTop sz="94646" autoAdjust="0"/>
  </p:normalViewPr>
  <p:slideViewPr>
    <p:cSldViewPr snapToGrid="0">
      <p:cViewPr varScale="1">
        <p:scale>
          <a:sx n="65" d="100"/>
          <a:sy n="65" d="100"/>
        </p:scale>
        <p:origin x="1224" y="9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9" d="100"/>
          <a:sy n="69" d="100"/>
        </p:scale>
        <p:origin x="278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2401DD9E-AAE5-4E74-83B5-0A19DF11DCA3}" type="datetimeFigureOut">
              <a:rPr lang="en-US"/>
              <a:pPr>
                <a:defRPr/>
              </a:pPr>
              <a:t>4/20/2021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844E5A48-9CFD-4D79-9604-AB73880500F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93031BAA-374D-49D3-90BE-AFB56EBE8A38}" type="datetimeFigureOut">
              <a:rPr lang="en-US"/>
              <a:pPr>
                <a:defRPr/>
              </a:pPr>
              <a:t>4/20/2021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2DA2C8F1-3A8B-49FB-9010-EEE3851E0AB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bg-BG" smtClean="0"/>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FEE5C35-3F0E-452F-A882-2D91C79B6E94}" type="slidenum">
              <a:rPr lang="en-US"/>
              <a:pPr fontAlgn="base">
                <a:spcBef>
                  <a:spcPct val="0"/>
                </a:spcBef>
                <a:spcAft>
                  <a:spcPct val="0"/>
                </a:spcAft>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6"/>
          <p:cNvSpPr/>
          <p:nvPr/>
        </p:nvSpPr>
        <p:spPr bwMode="ltGray">
          <a:xfrm>
            <a:off x="2513012" y="1371600"/>
            <a:ext cx="7162800" cy="41148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ctrTitle"/>
          </p:nvPr>
        </p:nvSpPr>
        <p:spPr>
          <a:xfrm>
            <a:off x="2804160" y="1557867"/>
            <a:ext cx="6583680" cy="2560320"/>
          </a:xfrm>
        </p:spPr>
        <p:txBody>
          <a:bodyPr/>
          <a:lstStyle>
            <a:lvl1pPr algn="ctr">
              <a:lnSpc>
                <a:spcPct val="80000"/>
              </a:lnSpc>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804160" y="4185919"/>
            <a:ext cx="6583680" cy="1097278"/>
          </a:xfrm>
        </p:spPr>
        <p:txBody>
          <a:bodyPr>
            <a:normAutofit/>
          </a:bodyPr>
          <a:lstStyle>
            <a:lvl1pPr marL="0" indent="0" algn="ctr">
              <a:spcBef>
                <a:spcPts val="120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6"/>
          <p:cNvSpPr/>
          <p:nvPr/>
        </p:nvSpPr>
        <p:spPr bwMode="ltGray">
          <a:xfrm>
            <a:off x="-1" y="457200"/>
            <a:ext cx="12188826"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7"/>
          <p:cNvSpPr/>
          <p:nvPr/>
        </p:nvSpPr>
        <p:spPr bwMode="ltGray">
          <a:xfrm>
            <a:off x="0" y="1697736"/>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8"/>
          <p:cNvSpPr/>
          <p:nvPr/>
        </p:nvSpPr>
        <p:spPr bwMode="ltGray">
          <a:xfrm>
            <a:off x="0" y="457200"/>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4"/>
          <p:cNvSpPr>
            <a:spLocks noGrp="1"/>
          </p:cNvSpPr>
          <p:nvPr>
            <p:ph type="ftr" sz="quarter" idx="10"/>
          </p:nvPr>
        </p:nvSpPr>
        <p:spPr/>
        <p:txBody>
          <a:bodyPr/>
          <a:lstStyle>
            <a:lvl1pPr>
              <a:defRPr/>
            </a:lvl1pPr>
          </a:lstStyle>
          <a:p>
            <a:pPr>
              <a:defRPr/>
            </a:pPr>
            <a:r>
              <a:rPr lang="en-US"/>
              <a:t>Add a footer</a:t>
            </a:r>
          </a:p>
        </p:txBody>
      </p:sp>
      <p:sp>
        <p:nvSpPr>
          <p:cNvPr id="8" name="Date Placeholder 3"/>
          <p:cNvSpPr>
            <a:spLocks noGrp="1"/>
          </p:cNvSpPr>
          <p:nvPr>
            <p:ph type="dt" sz="half" idx="11"/>
          </p:nvPr>
        </p:nvSpPr>
        <p:spPr/>
        <p:txBody>
          <a:bodyPr/>
          <a:lstStyle>
            <a:lvl1pPr>
              <a:defRPr/>
            </a:lvl1pPr>
          </a:lstStyle>
          <a:p>
            <a:pPr>
              <a:defRPr/>
            </a:pPr>
            <a:fld id="{EE7D8D5E-BF33-4BB7-ADCA-7529A1DD95AD}" type="datetimeFigureOut">
              <a:rPr lang="en-US"/>
              <a:pPr>
                <a:defRPr/>
              </a:pPr>
              <a:t>4/20/2021</a:t>
            </a:fld>
            <a:endParaRPr lang="en-US"/>
          </a:p>
        </p:txBody>
      </p:sp>
      <p:sp>
        <p:nvSpPr>
          <p:cNvPr id="9" name="Slide Number Placeholder 5"/>
          <p:cNvSpPr>
            <a:spLocks noGrp="1"/>
          </p:cNvSpPr>
          <p:nvPr>
            <p:ph type="sldNum" sz="quarter" idx="12"/>
          </p:nvPr>
        </p:nvSpPr>
        <p:spPr/>
        <p:txBody>
          <a:bodyPr/>
          <a:lstStyle>
            <a:lvl1pPr>
              <a:defRPr/>
            </a:lvl1pPr>
          </a:lstStyle>
          <a:p>
            <a:pPr>
              <a:defRPr/>
            </a:pPr>
            <a:fld id="{08F9B5A0-886A-42E1-B03F-EFC6702AEE98}" type="slidenum">
              <a:rPr lang="en-US"/>
              <a:pPr>
                <a:defRPr/>
              </a:pPr>
              <a:t>‹#›</a:t>
            </a:fld>
            <a:endParaRPr lang="en-US"/>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gray">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6"/>
          <p:cNvSpPr/>
          <p:nvPr/>
        </p:nvSpPr>
        <p:spPr bwMode="ltGray">
          <a:xfrm>
            <a:off x="5334000" y="762000"/>
            <a:ext cx="6400800" cy="33401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5654040" y="1016001"/>
            <a:ext cx="5760720" cy="1828800"/>
          </a:xfrm>
        </p:spPr>
        <p:txBody>
          <a:bodyPr/>
          <a:lstStyle>
            <a:lvl1pPr algn="ctr">
              <a:lnSpc>
                <a:spcPct val="80000"/>
              </a:lnSpc>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5654040" y="2980267"/>
            <a:ext cx="5760720" cy="914400"/>
          </a:xfrm>
        </p:spPr>
        <p:txBody>
          <a:bodyPr>
            <a:normAutofit/>
          </a:bodyPr>
          <a:lstStyle>
            <a:lvl1pPr marL="0" indent="0" algn="ctr">
              <a:spcBef>
                <a:spcPts val="120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ummer Section Header">
    <p:bg bwMode="gray">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6"/>
          <p:cNvSpPr/>
          <p:nvPr/>
        </p:nvSpPr>
        <p:spPr bwMode="ltGray">
          <a:xfrm>
            <a:off x="5334000" y="762000"/>
            <a:ext cx="6400800" cy="33401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5654040" y="1016001"/>
            <a:ext cx="5760720" cy="1828800"/>
          </a:xfrm>
        </p:spPr>
        <p:txBody>
          <a:bodyPr/>
          <a:lstStyle>
            <a:lvl1pPr algn="ctr">
              <a:lnSpc>
                <a:spcPct val="80000"/>
              </a:lnSpc>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5654040" y="2980267"/>
            <a:ext cx="5760720" cy="914400"/>
          </a:xfrm>
        </p:spPr>
        <p:txBody>
          <a:bodyPr>
            <a:normAutofit/>
          </a:bodyPr>
          <a:lstStyle>
            <a:lvl1pPr marL="0" indent="0" algn="ctr">
              <a:spcBef>
                <a:spcPts val="120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Autumn Section Header">
    <p:bg bwMode="gray">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6"/>
          <p:cNvSpPr/>
          <p:nvPr/>
        </p:nvSpPr>
        <p:spPr bwMode="ltGray">
          <a:xfrm>
            <a:off x="5334000" y="762000"/>
            <a:ext cx="6400800" cy="33401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5654040" y="1016001"/>
            <a:ext cx="5760720" cy="1828800"/>
          </a:xfrm>
        </p:spPr>
        <p:txBody>
          <a:bodyPr/>
          <a:lstStyle>
            <a:lvl1pPr algn="ctr">
              <a:lnSpc>
                <a:spcPct val="80000"/>
              </a:lnSpc>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5654040" y="2980267"/>
            <a:ext cx="5760720" cy="914400"/>
          </a:xfrm>
        </p:spPr>
        <p:txBody>
          <a:bodyPr>
            <a:normAutofit/>
          </a:bodyPr>
          <a:lstStyle>
            <a:lvl1pPr marL="0" indent="0" algn="ctr">
              <a:spcBef>
                <a:spcPts val="120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Winter Section Header">
    <p:bg bwMode="gray">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6"/>
          <p:cNvSpPr/>
          <p:nvPr/>
        </p:nvSpPr>
        <p:spPr bwMode="ltGray">
          <a:xfrm>
            <a:off x="5334000" y="762000"/>
            <a:ext cx="6400800" cy="33401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5654040" y="1016001"/>
            <a:ext cx="5760720" cy="1828800"/>
          </a:xfrm>
        </p:spPr>
        <p:txBody>
          <a:bodyPr/>
          <a:lstStyle>
            <a:lvl1pPr algn="ctr">
              <a:lnSpc>
                <a:spcPct val="80000"/>
              </a:lnSpc>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5654040" y="2980267"/>
            <a:ext cx="5760720" cy="914400"/>
          </a:xfrm>
        </p:spPr>
        <p:txBody>
          <a:bodyPr>
            <a:normAutofit/>
          </a:bodyPr>
          <a:lstStyle>
            <a:lvl1pPr marL="0" indent="0" algn="ctr">
              <a:spcBef>
                <a:spcPts val="120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7"/>
          <p:cNvSpPr/>
          <p:nvPr/>
        </p:nvSpPr>
        <p:spPr bwMode="ltGray">
          <a:xfrm>
            <a:off x="-1" y="457200"/>
            <a:ext cx="12188826"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8"/>
          <p:cNvSpPr/>
          <p:nvPr/>
        </p:nvSpPr>
        <p:spPr bwMode="ltGray">
          <a:xfrm>
            <a:off x="0" y="1697736"/>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9"/>
          <p:cNvSpPr/>
          <p:nvPr/>
        </p:nvSpPr>
        <p:spPr bwMode="ltGray">
          <a:xfrm>
            <a:off x="0" y="457200"/>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2057399"/>
            <a:ext cx="4846320" cy="43434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78880" y="2057399"/>
            <a:ext cx="4846320" cy="43434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5"/>
          <p:cNvSpPr>
            <a:spLocks noGrp="1"/>
          </p:cNvSpPr>
          <p:nvPr>
            <p:ph type="ftr" sz="quarter" idx="10"/>
          </p:nvPr>
        </p:nvSpPr>
        <p:spPr/>
        <p:txBody>
          <a:bodyPr/>
          <a:lstStyle>
            <a:lvl1pPr>
              <a:defRPr/>
            </a:lvl1pPr>
          </a:lstStyle>
          <a:p>
            <a:pPr>
              <a:defRPr/>
            </a:pPr>
            <a:r>
              <a:rPr lang="en-US"/>
              <a:t>Add a footer</a:t>
            </a:r>
          </a:p>
        </p:txBody>
      </p:sp>
      <p:sp>
        <p:nvSpPr>
          <p:cNvPr id="9" name="Date Placeholder 4"/>
          <p:cNvSpPr>
            <a:spLocks noGrp="1"/>
          </p:cNvSpPr>
          <p:nvPr>
            <p:ph type="dt" sz="half" idx="11"/>
          </p:nvPr>
        </p:nvSpPr>
        <p:spPr/>
        <p:txBody>
          <a:bodyPr/>
          <a:lstStyle>
            <a:lvl1pPr>
              <a:defRPr/>
            </a:lvl1pPr>
          </a:lstStyle>
          <a:p>
            <a:pPr>
              <a:defRPr/>
            </a:pPr>
            <a:fld id="{B23534D5-674E-47A9-B87E-052BD4841E5F}" type="datetimeFigureOut">
              <a:rPr lang="en-US"/>
              <a:pPr>
                <a:defRPr/>
              </a:pPr>
              <a:t>4/20/2021</a:t>
            </a:fld>
            <a:endParaRPr lang="en-US"/>
          </a:p>
        </p:txBody>
      </p:sp>
      <p:sp>
        <p:nvSpPr>
          <p:cNvPr id="10" name="Slide Number Placeholder 6"/>
          <p:cNvSpPr>
            <a:spLocks noGrp="1"/>
          </p:cNvSpPr>
          <p:nvPr>
            <p:ph type="sldNum" sz="quarter" idx="12"/>
          </p:nvPr>
        </p:nvSpPr>
        <p:spPr/>
        <p:txBody>
          <a:bodyPr/>
          <a:lstStyle>
            <a:lvl1pPr>
              <a:defRPr/>
            </a:lvl1pPr>
          </a:lstStyle>
          <a:p>
            <a:pPr>
              <a:defRPr/>
            </a:pPr>
            <a:fld id="{5D883047-5692-4197-A898-A82DB5FECDC4}" type="slidenum">
              <a:rPr lang="en-US"/>
              <a:pPr>
                <a:defRPr/>
              </a:pPr>
              <a:t>‹#›</a:t>
            </a:fld>
            <a:endParaRPr lang="en-US"/>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9"/>
          <p:cNvSpPr/>
          <p:nvPr/>
        </p:nvSpPr>
        <p:spPr bwMode="ltGray">
          <a:xfrm>
            <a:off x="-1" y="457200"/>
            <a:ext cx="12188826"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10"/>
          <p:cNvSpPr/>
          <p:nvPr/>
        </p:nvSpPr>
        <p:spPr bwMode="ltGray">
          <a:xfrm>
            <a:off x="0" y="1697736"/>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11"/>
          <p:cNvSpPr/>
          <p:nvPr/>
        </p:nvSpPr>
        <p:spPr bwMode="ltGray">
          <a:xfrm>
            <a:off x="0" y="457200"/>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1066800" y="2057399"/>
            <a:ext cx="4846320" cy="868681"/>
          </a:xfrm>
        </p:spPr>
        <p:txBody>
          <a:bodyPr anchor="ctr"/>
          <a:lstStyle>
            <a:lvl1pPr marL="0" indent="0">
              <a:buNone/>
              <a:defRPr sz="2400" b="0" cap="sm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6800" y="2926080"/>
            <a:ext cx="4846320" cy="34747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278880" y="2057399"/>
            <a:ext cx="4846320" cy="868681"/>
          </a:xfrm>
        </p:spPr>
        <p:txBody>
          <a:bodyPr anchor="ctr"/>
          <a:lstStyle>
            <a:lvl1pPr marL="0" indent="0">
              <a:buNone/>
              <a:defRPr sz="2400" b="0" cap="sm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78880" y="2926080"/>
            <a:ext cx="4846320" cy="34747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Footer Placeholder 7"/>
          <p:cNvSpPr>
            <a:spLocks noGrp="1"/>
          </p:cNvSpPr>
          <p:nvPr>
            <p:ph type="ftr" sz="quarter" idx="10"/>
          </p:nvPr>
        </p:nvSpPr>
        <p:spPr/>
        <p:txBody>
          <a:bodyPr/>
          <a:lstStyle>
            <a:lvl1pPr>
              <a:defRPr/>
            </a:lvl1pPr>
          </a:lstStyle>
          <a:p>
            <a:pPr>
              <a:defRPr/>
            </a:pPr>
            <a:r>
              <a:rPr lang="en-US"/>
              <a:t>Add a footer</a:t>
            </a:r>
          </a:p>
        </p:txBody>
      </p:sp>
      <p:sp>
        <p:nvSpPr>
          <p:cNvPr id="11" name="Date Placeholder 6"/>
          <p:cNvSpPr>
            <a:spLocks noGrp="1"/>
          </p:cNvSpPr>
          <p:nvPr>
            <p:ph type="dt" sz="half" idx="11"/>
          </p:nvPr>
        </p:nvSpPr>
        <p:spPr/>
        <p:txBody>
          <a:bodyPr/>
          <a:lstStyle>
            <a:lvl1pPr>
              <a:defRPr/>
            </a:lvl1pPr>
          </a:lstStyle>
          <a:p>
            <a:pPr>
              <a:defRPr/>
            </a:pPr>
            <a:fld id="{EB1AC06B-F6E3-4A27-9676-1FBD84402E40}" type="datetimeFigureOut">
              <a:rPr lang="en-US"/>
              <a:pPr>
                <a:defRPr/>
              </a:pPr>
              <a:t>4/20/2021</a:t>
            </a:fld>
            <a:endParaRPr lang="en-US"/>
          </a:p>
        </p:txBody>
      </p:sp>
      <p:sp>
        <p:nvSpPr>
          <p:cNvPr id="12" name="Slide Number Placeholder 8"/>
          <p:cNvSpPr>
            <a:spLocks noGrp="1"/>
          </p:cNvSpPr>
          <p:nvPr>
            <p:ph type="sldNum" sz="quarter" idx="12"/>
          </p:nvPr>
        </p:nvSpPr>
        <p:spPr/>
        <p:txBody>
          <a:bodyPr/>
          <a:lstStyle>
            <a:lvl1pPr>
              <a:defRPr/>
            </a:lvl1pPr>
          </a:lstStyle>
          <a:p>
            <a:pPr>
              <a:defRPr/>
            </a:pPr>
            <a:fld id="{7B202530-626E-4225-8A40-69C9411EC687}" type="slidenum">
              <a:rPr lang="en-US"/>
              <a:pPr>
                <a:defRPr/>
              </a:pPr>
              <a:t>‹#›</a:t>
            </a:fld>
            <a:endParaRPr lang="en-US"/>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5"/>
          <p:cNvSpPr/>
          <p:nvPr/>
        </p:nvSpPr>
        <p:spPr bwMode="ltGray">
          <a:xfrm>
            <a:off x="-1" y="457200"/>
            <a:ext cx="12188826"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6"/>
          <p:cNvSpPr/>
          <p:nvPr/>
        </p:nvSpPr>
        <p:spPr bwMode="ltGray">
          <a:xfrm>
            <a:off x="0" y="1697736"/>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7"/>
          <p:cNvSpPr/>
          <p:nvPr/>
        </p:nvSpPr>
        <p:spPr bwMode="ltGray">
          <a:xfrm>
            <a:off x="0" y="457200"/>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6" name="Footer Placeholder 3"/>
          <p:cNvSpPr>
            <a:spLocks noGrp="1"/>
          </p:cNvSpPr>
          <p:nvPr>
            <p:ph type="ftr" sz="quarter" idx="10"/>
          </p:nvPr>
        </p:nvSpPr>
        <p:spPr/>
        <p:txBody>
          <a:bodyPr/>
          <a:lstStyle>
            <a:lvl1pPr>
              <a:defRPr/>
            </a:lvl1pPr>
          </a:lstStyle>
          <a:p>
            <a:pPr>
              <a:defRPr/>
            </a:pPr>
            <a:r>
              <a:rPr lang="en-US"/>
              <a:t>Add a footer</a:t>
            </a:r>
          </a:p>
        </p:txBody>
      </p:sp>
      <p:sp>
        <p:nvSpPr>
          <p:cNvPr id="7" name="Date Placeholder 2"/>
          <p:cNvSpPr>
            <a:spLocks noGrp="1"/>
          </p:cNvSpPr>
          <p:nvPr>
            <p:ph type="dt" sz="half" idx="11"/>
          </p:nvPr>
        </p:nvSpPr>
        <p:spPr/>
        <p:txBody>
          <a:bodyPr/>
          <a:lstStyle>
            <a:lvl1pPr>
              <a:defRPr/>
            </a:lvl1pPr>
          </a:lstStyle>
          <a:p>
            <a:pPr>
              <a:defRPr/>
            </a:pPr>
            <a:fld id="{0750A69D-A670-442C-B659-68D1819AFA0B}" type="datetimeFigureOut">
              <a:rPr lang="en-US"/>
              <a:pPr>
                <a:defRPr/>
              </a:pPr>
              <a:t>4/20/2021</a:t>
            </a:fld>
            <a:endParaRPr lang="en-US"/>
          </a:p>
        </p:txBody>
      </p:sp>
      <p:sp>
        <p:nvSpPr>
          <p:cNvPr id="8" name="Slide Number Placeholder 4"/>
          <p:cNvSpPr>
            <a:spLocks noGrp="1"/>
          </p:cNvSpPr>
          <p:nvPr>
            <p:ph type="sldNum" sz="quarter" idx="12"/>
          </p:nvPr>
        </p:nvSpPr>
        <p:spPr/>
        <p:txBody>
          <a:bodyPr/>
          <a:lstStyle>
            <a:lvl1pPr>
              <a:defRPr/>
            </a:lvl1pPr>
          </a:lstStyle>
          <a:p>
            <a:pPr>
              <a:defRPr/>
            </a:pPr>
            <a:fld id="{4C77EA09-84B5-40AE-993F-E33943589B4F}" type="slidenum">
              <a:rPr lang="en-US"/>
              <a:pPr>
                <a:defRPr/>
              </a:pPr>
              <a:t>‹#›</a:t>
            </a:fld>
            <a:endParaRPr lang="en-US"/>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n-US"/>
              <a:t>Add a footer</a:t>
            </a:r>
          </a:p>
        </p:txBody>
      </p:sp>
      <p:sp>
        <p:nvSpPr>
          <p:cNvPr id="3" name="Date Placeholder 3"/>
          <p:cNvSpPr>
            <a:spLocks noGrp="1"/>
          </p:cNvSpPr>
          <p:nvPr>
            <p:ph type="dt" sz="half" idx="11"/>
          </p:nvPr>
        </p:nvSpPr>
        <p:spPr/>
        <p:txBody>
          <a:bodyPr/>
          <a:lstStyle>
            <a:lvl1pPr>
              <a:defRPr/>
            </a:lvl1pPr>
          </a:lstStyle>
          <a:p>
            <a:pPr>
              <a:defRPr/>
            </a:pPr>
            <a:fld id="{190407A1-27DB-4628-A4F6-F93E7565036D}" type="datetimeFigureOut">
              <a:rPr lang="en-US"/>
              <a:pPr>
                <a:defRPr/>
              </a:pPr>
              <a:t>4/20/2021</a:t>
            </a:fld>
            <a:endParaRPr lang="en-US"/>
          </a:p>
        </p:txBody>
      </p:sp>
      <p:sp>
        <p:nvSpPr>
          <p:cNvPr id="4" name="Slide Number Placeholder 5"/>
          <p:cNvSpPr>
            <a:spLocks noGrp="1"/>
          </p:cNvSpPr>
          <p:nvPr>
            <p:ph type="sldNum" sz="quarter" idx="12"/>
          </p:nvPr>
        </p:nvSpPr>
        <p:spPr/>
        <p:txBody>
          <a:bodyPr/>
          <a:lstStyle>
            <a:lvl1pPr>
              <a:defRPr/>
            </a:lvl1pPr>
          </a:lstStyle>
          <a:p>
            <a:pPr>
              <a:defRPr/>
            </a:pPr>
            <a:fld id="{5D5B56AF-9741-4320-B776-B55C05632FA4}" type="slidenum">
              <a:rPr lang="en-US"/>
              <a:pPr>
                <a:defRPr/>
              </a:pPr>
              <a:t>‹#›</a:t>
            </a:fld>
            <a:endParaRPr lang="en-US"/>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11067" y="1143000"/>
            <a:ext cx="3471334" cy="2285999"/>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609599" y="982132"/>
            <a:ext cx="6995160" cy="507492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111067" y="3513665"/>
            <a:ext cx="3471333" cy="2103120"/>
          </a:xfrm>
        </p:spPr>
        <p:txBody>
          <a:bodyPr/>
          <a:lstStyle>
            <a:lvl1pPr marL="0" indent="0">
              <a:spcBef>
                <a:spcPts val="12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Add a footer</a:t>
            </a:r>
          </a:p>
        </p:txBody>
      </p:sp>
      <p:sp>
        <p:nvSpPr>
          <p:cNvPr id="6" name="Date Placeholder 3"/>
          <p:cNvSpPr>
            <a:spLocks noGrp="1"/>
          </p:cNvSpPr>
          <p:nvPr>
            <p:ph type="dt" sz="half" idx="11"/>
          </p:nvPr>
        </p:nvSpPr>
        <p:spPr/>
        <p:txBody>
          <a:bodyPr/>
          <a:lstStyle>
            <a:lvl1pPr>
              <a:defRPr/>
            </a:lvl1pPr>
          </a:lstStyle>
          <a:p>
            <a:pPr>
              <a:defRPr/>
            </a:pPr>
            <a:fld id="{A60F971F-FE3D-4FF6-98D5-016F9B6E7875}" type="datetimeFigureOut">
              <a:rPr lang="en-US"/>
              <a:pPr>
                <a:defRPr/>
              </a:pPr>
              <a:t>4/20/2021</a:t>
            </a:fld>
            <a:endParaRPr lang="en-US"/>
          </a:p>
        </p:txBody>
      </p:sp>
      <p:sp>
        <p:nvSpPr>
          <p:cNvPr id="7" name="Slide Number Placeholder 5"/>
          <p:cNvSpPr>
            <a:spLocks noGrp="1"/>
          </p:cNvSpPr>
          <p:nvPr>
            <p:ph type="sldNum" sz="quarter" idx="12"/>
          </p:nvPr>
        </p:nvSpPr>
        <p:spPr/>
        <p:txBody>
          <a:bodyPr/>
          <a:lstStyle>
            <a:lvl1pPr>
              <a:defRPr/>
            </a:lvl1pPr>
          </a:lstStyle>
          <a:p>
            <a:pPr>
              <a:defRPr/>
            </a:pPr>
            <a:fld id="{B8318145-1C93-43C4-B881-4CF66EE9FCEE}" type="slidenum">
              <a:rPr lang="en-US"/>
              <a:pPr>
                <a:defRPr/>
              </a:pPr>
              <a:t>‹#›</a:t>
            </a:fld>
            <a:endParaRPr lang="en-US"/>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7"/>
          <p:cNvSpPr/>
          <p:nvPr/>
        </p:nvSpPr>
        <p:spPr bwMode="ltGray">
          <a:xfrm>
            <a:off x="694265" y="1051560"/>
            <a:ext cx="6858000" cy="4937760"/>
          </a:xfrm>
          <a:prstGeom prst="rect">
            <a:avLst/>
          </a:prstGeom>
          <a:solidFill>
            <a:schemeClr val="bg1"/>
          </a:soli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8111067" y="1143000"/>
            <a:ext cx="3471334" cy="2285999"/>
          </a:xfrm>
        </p:spPr>
        <p:txBody>
          <a:bodyPr/>
          <a:lstStyle>
            <a:lvl1pPr>
              <a:defRPr sz="3200"/>
            </a:lvl1pPr>
          </a:lstStyle>
          <a:p>
            <a:r>
              <a:rPr lang="en-US" smtClean="0"/>
              <a:t>Click to edit Master title style</a:t>
            </a:r>
            <a:endParaRPr lang="en-US" dirty="0"/>
          </a:p>
        </p:txBody>
      </p:sp>
      <p:sp>
        <p:nvSpPr>
          <p:cNvPr id="3" name="Picture Placeholder 2" descr="An empty placeholder to add an image. Click on the placeholder and select the image that you wish to add"/>
          <p:cNvSpPr>
            <a:spLocks noGrp="1"/>
          </p:cNvSpPr>
          <p:nvPr>
            <p:ph type="pic" idx="1"/>
          </p:nvPr>
        </p:nvSpPr>
        <p:spPr>
          <a:xfrm>
            <a:off x="772051" y="1143000"/>
            <a:ext cx="6686024" cy="4754880"/>
          </a:xfrm>
          <a:solidFill>
            <a:schemeClr val="bg2">
              <a:lumMod val="40000"/>
              <a:lumOff val="60000"/>
            </a:schemeClr>
          </a:solidFill>
        </p:spPr>
        <p:txBody>
          <a:bodyPr tIns="27432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8111067" y="3513665"/>
            <a:ext cx="3471333" cy="2103120"/>
          </a:xfrm>
        </p:spPr>
        <p:txBody>
          <a:bodyPr/>
          <a:lstStyle>
            <a:lvl1pPr marL="0" indent="0">
              <a:spcBef>
                <a:spcPts val="12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6" name="Footer Placeholder 9"/>
          <p:cNvSpPr>
            <a:spLocks noGrp="1"/>
          </p:cNvSpPr>
          <p:nvPr>
            <p:ph type="ftr" sz="quarter" idx="10"/>
          </p:nvPr>
        </p:nvSpPr>
        <p:spPr/>
        <p:txBody>
          <a:bodyPr/>
          <a:lstStyle>
            <a:lvl1pPr>
              <a:defRPr/>
            </a:lvl1pPr>
          </a:lstStyle>
          <a:p>
            <a:pPr>
              <a:defRPr/>
            </a:pPr>
            <a:r>
              <a:rPr lang="en-US"/>
              <a:t>Add a footer</a:t>
            </a:r>
          </a:p>
        </p:txBody>
      </p:sp>
      <p:sp>
        <p:nvSpPr>
          <p:cNvPr id="7" name="Date Placeholder 8"/>
          <p:cNvSpPr>
            <a:spLocks noGrp="1"/>
          </p:cNvSpPr>
          <p:nvPr>
            <p:ph type="dt" sz="half" idx="11"/>
          </p:nvPr>
        </p:nvSpPr>
        <p:spPr/>
        <p:txBody>
          <a:bodyPr/>
          <a:lstStyle>
            <a:lvl1pPr>
              <a:defRPr/>
            </a:lvl1pPr>
          </a:lstStyle>
          <a:p>
            <a:pPr>
              <a:defRPr/>
            </a:pPr>
            <a:fld id="{A47BB1F9-F9B9-44C5-B2B4-702830B5BA8B}" type="datetimeFigureOut">
              <a:rPr lang="en-US"/>
              <a:pPr>
                <a:defRPr/>
              </a:pPr>
              <a:t>4/20/2021</a:t>
            </a:fld>
            <a:endParaRPr lang="en-US"/>
          </a:p>
        </p:txBody>
      </p:sp>
      <p:sp>
        <p:nvSpPr>
          <p:cNvPr id="8" name="Slide Number Placeholder 10"/>
          <p:cNvSpPr>
            <a:spLocks noGrp="1"/>
          </p:cNvSpPr>
          <p:nvPr>
            <p:ph type="sldNum" sz="quarter" idx="12"/>
          </p:nvPr>
        </p:nvSpPr>
        <p:spPr/>
        <p:txBody>
          <a:bodyPr/>
          <a:lstStyle>
            <a:lvl1pPr>
              <a:defRPr/>
            </a:lvl1pPr>
          </a:lstStyle>
          <a:p>
            <a:pPr>
              <a:defRPr/>
            </a:pPr>
            <a:fld id="{C66F83B3-FA00-4E6A-937F-3737076E725B}" type="slidenum">
              <a:rPr lang="en-US"/>
              <a:pPr>
                <a:defRPr/>
              </a:pPr>
              <a:t>‹#›</a:t>
            </a:fld>
            <a:endParaRPr lang="en-US"/>
          </a:p>
        </p:txBody>
      </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Rectangle 6"/>
          <p:cNvSpPr/>
          <p:nvPr/>
        </p:nvSpPr>
        <p:spPr bwMode="ltGray">
          <a:xfrm>
            <a:off x="-1" y="457200"/>
            <a:ext cx="12188826"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7"/>
          <p:cNvSpPr/>
          <p:nvPr/>
        </p:nvSpPr>
        <p:spPr bwMode="ltGray">
          <a:xfrm>
            <a:off x="0" y="1697736"/>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8"/>
          <p:cNvSpPr/>
          <p:nvPr/>
        </p:nvSpPr>
        <p:spPr bwMode="ltGray">
          <a:xfrm>
            <a:off x="0" y="457200"/>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4"/>
          <p:cNvSpPr>
            <a:spLocks noGrp="1"/>
          </p:cNvSpPr>
          <p:nvPr>
            <p:ph type="ftr" sz="quarter" idx="10"/>
          </p:nvPr>
        </p:nvSpPr>
        <p:spPr/>
        <p:txBody>
          <a:bodyPr/>
          <a:lstStyle>
            <a:lvl1pPr>
              <a:defRPr/>
            </a:lvl1pPr>
          </a:lstStyle>
          <a:p>
            <a:pPr>
              <a:defRPr/>
            </a:pPr>
            <a:r>
              <a:rPr lang="en-US"/>
              <a:t>Add a footer</a:t>
            </a:r>
          </a:p>
        </p:txBody>
      </p:sp>
      <p:sp>
        <p:nvSpPr>
          <p:cNvPr id="8" name="Date Placeholder 3"/>
          <p:cNvSpPr>
            <a:spLocks noGrp="1"/>
          </p:cNvSpPr>
          <p:nvPr>
            <p:ph type="dt" sz="half" idx="11"/>
          </p:nvPr>
        </p:nvSpPr>
        <p:spPr/>
        <p:txBody>
          <a:bodyPr/>
          <a:lstStyle>
            <a:lvl1pPr>
              <a:defRPr/>
            </a:lvl1pPr>
          </a:lstStyle>
          <a:p>
            <a:pPr>
              <a:defRPr/>
            </a:pPr>
            <a:fld id="{E001B4F5-9BF0-4A9D-AA65-16431116CA71}" type="datetimeFigureOut">
              <a:rPr lang="en-US"/>
              <a:pPr>
                <a:defRPr/>
              </a:pPr>
              <a:t>4/20/2021</a:t>
            </a:fld>
            <a:endParaRPr lang="en-US"/>
          </a:p>
        </p:txBody>
      </p:sp>
      <p:sp>
        <p:nvSpPr>
          <p:cNvPr id="9" name="Slide Number Placeholder 5"/>
          <p:cNvSpPr>
            <a:spLocks noGrp="1"/>
          </p:cNvSpPr>
          <p:nvPr>
            <p:ph type="sldNum" sz="quarter" idx="12"/>
          </p:nvPr>
        </p:nvSpPr>
        <p:spPr/>
        <p:txBody>
          <a:bodyPr/>
          <a:lstStyle>
            <a:lvl1pPr>
              <a:defRPr/>
            </a:lvl1pPr>
          </a:lstStyle>
          <a:p>
            <a:pPr>
              <a:defRPr/>
            </a:pPr>
            <a:fld id="{8E974C25-6552-4C16-84B4-1C7414EB4435}" type="slidenum">
              <a:rPr lang="en-US"/>
              <a:pPr>
                <a:defRPr/>
              </a:pPr>
              <a:t>‹#›</a:t>
            </a:fld>
            <a:endParaRPr lang="en-US"/>
          </a:p>
        </p:txBody>
      </p:sp>
    </p:spTree>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6400" y="846666"/>
            <a:ext cx="1828800" cy="55541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798" y="846666"/>
            <a:ext cx="7863840" cy="555413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4"/>
          <p:cNvSpPr>
            <a:spLocks noGrp="1"/>
          </p:cNvSpPr>
          <p:nvPr>
            <p:ph type="ftr" sz="quarter" idx="10"/>
          </p:nvPr>
        </p:nvSpPr>
        <p:spPr/>
        <p:txBody>
          <a:bodyPr/>
          <a:lstStyle>
            <a:lvl1pPr>
              <a:defRPr/>
            </a:lvl1pPr>
          </a:lstStyle>
          <a:p>
            <a:pPr>
              <a:defRPr/>
            </a:pPr>
            <a:r>
              <a:rPr lang="en-US"/>
              <a:t>Add a footer</a:t>
            </a:r>
          </a:p>
        </p:txBody>
      </p:sp>
      <p:sp>
        <p:nvSpPr>
          <p:cNvPr id="5" name="Date Placeholder 3"/>
          <p:cNvSpPr>
            <a:spLocks noGrp="1"/>
          </p:cNvSpPr>
          <p:nvPr>
            <p:ph type="dt" sz="half" idx="11"/>
          </p:nvPr>
        </p:nvSpPr>
        <p:spPr/>
        <p:txBody>
          <a:bodyPr/>
          <a:lstStyle>
            <a:lvl1pPr>
              <a:defRPr/>
            </a:lvl1pPr>
          </a:lstStyle>
          <a:p>
            <a:pPr>
              <a:defRPr/>
            </a:pPr>
            <a:fld id="{84E619DC-24A0-4AA2-8D1D-545B2C60C560}" type="datetimeFigureOut">
              <a:rPr lang="en-US"/>
              <a:pPr>
                <a:defRPr/>
              </a:pPr>
              <a:t>4/20/2021</a:t>
            </a:fld>
            <a:endParaRPr lang="en-US"/>
          </a:p>
        </p:txBody>
      </p:sp>
      <p:sp>
        <p:nvSpPr>
          <p:cNvPr id="6" name="Slide Number Placeholder 5"/>
          <p:cNvSpPr>
            <a:spLocks noGrp="1"/>
          </p:cNvSpPr>
          <p:nvPr>
            <p:ph type="sldNum" sz="quarter" idx="12"/>
          </p:nvPr>
        </p:nvSpPr>
        <p:spPr/>
        <p:txBody>
          <a:bodyPr/>
          <a:lstStyle>
            <a:lvl1pPr>
              <a:defRPr/>
            </a:lvl1pPr>
          </a:lstStyle>
          <a:p>
            <a:pPr>
              <a:defRPr/>
            </a:pPr>
            <a:fld id="{6854438D-E0C0-4AF1-B3BA-DBB6E7874C2D}" type="slidenum">
              <a:rPr lang="en-US"/>
              <a:pPr>
                <a:defRPr/>
              </a:pPr>
              <a:t>‹#›</a:t>
            </a:fld>
            <a:endParaRPr lang="en-US"/>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6"/>
          <p:cNvPicPr>
            <a:picLocks noChangeAspect="1"/>
          </p:cNvPicPr>
          <p:nvPr userDrawn="1"/>
        </p:nvPicPr>
        <p:blipFill>
          <a:blip r:embed="rId16"/>
          <a:srcRect/>
          <a:stretch>
            <a:fillRect/>
          </a:stretch>
        </p:blipFill>
        <p:spPr bwMode="auto">
          <a:xfrm>
            <a:off x="0" y="0"/>
            <a:ext cx="12188825" cy="455613"/>
          </a:xfrm>
          <a:prstGeom prst="rect">
            <a:avLst/>
          </a:prstGeom>
          <a:noFill/>
          <a:ln w="9525">
            <a:noFill/>
            <a:miter lim="800000"/>
            <a:headEnd/>
            <a:tailEnd/>
          </a:ln>
        </p:spPr>
      </p:pic>
      <p:sp>
        <p:nvSpPr>
          <p:cNvPr id="10" name="Rectangle 9"/>
          <p:cNvSpPr/>
          <p:nvPr userDrawn="1"/>
        </p:nvSpPr>
        <p:spPr bwMode="ltGray">
          <a:xfrm>
            <a:off x="0" y="457200"/>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1066800" y="561975"/>
            <a:ext cx="10058400" cy="1096963"/>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1031" name="Text Placeholder 2"/>
          <p:cNvSpPr>
            <a:spLocks noGrp="1"/>
          </p:cNvSpPr>
          <p:nvPr>
            <p:ph type="body" idx="1"/>
          </p:nvPr>
        </p:nvSpPr>
        <p:spPr bwMode="auto">
          <a:xfrm>
            <a:off x="1066800" y="2057400"/>
            <a:ext cx="10058400"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Footer Placeholder 4"/>
          <p:cNvSpPr>
            <a:spLocks noGrp="1"/>
          </p:cNvSpPr>
          <p:nvPr>
            <p:ph type="ftr" sz="quarter" idx="3"/>
          </p:nvPr>
        </p:nvSpPr>
        <p:spPr>
          <a:xfrm>
            <a:off x="1066800" y="6519863"/>
            <a:ext cx="7086600" cy="201612"/>
          </a:xfrm>
          <a:prstGeom prst="rect">
            <a:avLst/>
          </a:prstGeom>
        </p:spPr>
        <p:txBody>
          <a:bodyPr vert="horz" lIns="91440" tIns="45720" rIns="91440" bIns="45720" rtlCol="0" anchor="ctr"/>
          <a:lstStyle>
            <a:lvl1pPr algn="l" fontAlgn="auto">
              <a:spcBef>
                <a:spcPts val="0"/>
              </a:spcBef>
              <a:spcAft>
                <a:spcPts val="0"/>
              </a:spcAft>
              <a:defRPr sz="1100">
                <a:solidFill>
                  <a:schemeClr val="tx1"/>
                </a:solidFill>
                <a:latin typeface="+mn-lt"/>
              </a:defRPr>
            </a:lvl1pPr>
          </a:lstStyle>
          <a:p>
            <a:pPr>
              <a:defRPr/>
            </a:pPr>
            <a:r>
              <a:rPr lang="en-US"/>
              <a:t>Add a footer</a:t>
            </a:r>
          </a:p>
        </p:txBody>
      </p:sp>
      <p:sp>
        <p:nvSpPr>
          <p:cNvPr id="4" name="Date Placeholder 3"/>
          <p:cNvSpPr>
            <a:spLocks noGrp="1"/>
          </p:cNvSpPr>
          <p:nvPr>
            <p:ph type="dt" sz="half" idx="2"/>
          </p:nvPr>
        </p:nvSpPr>
        <p:spPr>
          <a:xfrm>
            <a:off x="8382000" y="6519863"/>
            <a:ext cx="1600200" cy="201612"/>
          </a:xfrm>
          <a:prstGeom prst="rect">
            <a:avLst/>
          </a:prstGeom>
        </p:spPr>
        <p:txBody>
          <a:bodyPr vert="horz" lIns="91440" tIns="45720" rIns="91440" bIns="45720" rtlCol="0" anchor="ctr"/>
          <a:lstStyle>
            <a:lvl1pPr algn="r" fontAlgn="auto">
              <a:spcBef>
                <a:spcPts val="0"/>
              </a:spcBef>
              <a:spcAft>
                <a:spcPts val="0"/>
              </a:spcAft>
              <a:defRPr sz="1100">
                <a:solidFill>
                  <a:schemeClr val="tx1"/>
                </a:solidFill>
                <a:latin typeface="+mn-lt"/>
              </a:defRPr>
            </a:lvl1pPr>
          </a:lstStyle>
          <a:p>
            <a:pPr>
              <a:defRPr/>
            </a:pPr>
            <a:fld id="{D76640F1-962F-4C4F-A7EC-4A3CEDF4EA2F}" type="datetimeFigureOut">
              <a:rPr lang="en-US"/>
              <a:pPr>
                <a:defRPr/>
              </a:pPr>
              <a:t>4/20/2021</a:t>
            </a:fld>
            <a:endParaRPr lang="en-US"/>
          </a:p>
        </p:txBody>
      </p:sp>
      <p:sp>
        <p:nvSpPr>
          <p:cNvPr id="6" name="Slide Number Placeholder 5"/>
          <p:cNvSpPr>
            <a:spLocks noGrp="1"/>
          </p:cNvSpPr>
          <p:nvPr>
            <p:ph type="sldNum" sz="quarter" idx="4"/>
          </p:nvPr>
        </p:nvSpPr>
        <p:spPr>
          <a:xfrm>
            <a:off x="10210800" y="6519863"/>
            <a:ext cx="914400" cy="201612"/>
          </a:xfrm>
          <a:prstGeom prst="rect">
            <a:avLst/>
          </a:prstGeom>
        </p:spPr>
        <p:txBody>
          <a:bodyPr vert="horz" lIns="91440" tIns="45720" rIns="91440" bIns="45720" rtlCol="0" anchor="ctr"/>
          <a:lstStyle>
            <a:lvl1pPr algn="r" fontAlgn="auto">
              <a:spcBef>
                <a:spcPts val="0"/>
              </a:spcBef>
              <a:spcAft>
                <a:spcPts val="0"/>
              </a:spcAft>
              <a:defRPr sz="1100">
                <a:solidFill>
                  <a:schemeClr val="tx1"/>
                </a:solidFill>
                <a:latin typeface="+mn-lt"/>
              </a:defRPr>
            </a:lvl1pPr>
          </a:lstStyle>
          <a:p>
            <a:pPr>
              <a:defRPr/>
            </a:pPr>
            <a:fld id="{577199CD-7753-4A60-808C-82700A66BB4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60" r:id="rId10"/>
    <p:sldLayoutId id="2147483661" r:id="rId11"/>
    <p:sldLayoutId id="2147483672" r:id="rId12"/>
    <p:sldLayoutId id="2147483673" r:id="rId13"/>
    <p:sldLayoutId id="2147483662" r:id="rId14"/>
  </p:sldLayoutIdLst>
  <p:transition spd="med">
    <p:fade/>
  </p:transition>
  <p:txStyles>
    <p:titleStyle>
      <a:lvl1pPr algn="l" rtl="0" eaLnBrk="0" fontAlgn="base" hangingPunct="0">
        <a:lnSpc>
          <a:spcPct val="90000"/>
        </a:lnSpc>
        <a:spcBef>
          <a:spcPct val="0"/>
        </a:spcBef>
        <a:spcAft>
          <a:spcPct val="0"/>
        </a:spcAft>
        <a:defRPr sz="3600" kern="1200" cap="small">
          <a:solidFill>
            <a:schemeClr val="tx1"/>
          </a:solidFill>
          <a:latin typeface="+mj-lt"/>
          <a:ea typeface="+mj-ea"/>
          <a:cs typeface="+mj-cs"/>
        </a:defRPr>
      </a:lvl1pPr>
      <a:lvl2pPr algn="l" rtl="0" eaLnBrk="0" fontAlgn="base" hangingPunct="0">
        <a:lnSpc>
          <a:spcPct val="90000"/>
        </a:lnSpc>
        <a:spcBef>
          <a:spcPct val="0"/>
        </a:spcBef>
        <a:spcAft>
          <a:spcPct val="0"/>
        </a:spcAft>
        <a:defRPr sz="3600">
          <a:solidFill>
            <a:schemeClr val="tx1"/>
          </a:solidFill>
          <a:latin typeface="Constantia" pitchFamily="18" charset="0"/>
        </a:defRPr>
      </a:lvl2pPr>
      <a:lvl3pPr algn="l" rtl="0" eaLnBrk="0" fontAlgn="base" hangingPunct="0">
        <a:lnSpc>
          <a:spcPct val="90000"/>
        </a:lnSpc>
        <a:spcBef>
          <a:spcPct val="0"/>
        </a:spcBef>
        <a:spcAft>
          <a:spcPct val="0"/>
        </a:spcAft>
        <a:defRPr sz="3600">
          <a:solidFill>
            <a:schemeClr val="tx1"/>
          </a:solidFill>
          <a:latin typeface="Constantia" pitchFamily="18" charset="0"/>
        </a:defRPr>
      </a:lvl3pPr>
      <a:lvl4pPr algn="l" rtl="0" eaLnBrk="0" fontAlgn="base" hangingPunct="0">
        <a:lnSpc>
          <a:spcPct val="90000"/>
        </a:lnSpc>
        <a:spcBef>
          <a:spcPct val="0"/>
        </a:spcBef>
        <a:spcAft>
          <a:spcPct val="0"/>
        </a:spcAft>
        <a:defRPr sz="3600">
          <a:solidFill>
            <a:schemeClr val="tx1"/>
          </a:solidFill>
          <a:latin typeface="Constantia" pitchFamily="18" charset="0"/>
        </a:defRPr>
      </a:lvl4pPr>
      <a:lvl5pPr algn="l" rtl="0" eaLnBrk="0" fontAlgn="base" hangingPunct="0">
        <a:lnSpc>
          <a:spcPct val="90000"/>
        </a:lnSpc>
        <a:spcBef>
          <a:spcPct val="0"/>
        </a:spcBef>
        <a:spcAft>
          <a:spcPct val="0"/>
        </a:spcAft>
        <a:defRPr sz="3600">
          <a:solidFill>
            <a:schemeClr val="tx1"/>
          </a:solidFill>
          <a:latin typeface="Constantia" pitchFamily="18" charset="0"/>
        </a:defRPr>
      </a:lvl5pPr>
      <a:lvl6pPr marL="457200" algn="l" rtl="0" fontAlgn="base">
        <a:lnSpc>
          <a:spcPct val="90000"/>
        </a:lnSpc>
        <a:spcBef>
          <a:spcPct val="0"/>
        </a:spcBef>
        <a:spcAft>
          <a:spcPct val="0"/>
        </a:spcAft>
        <a:defRPr sz="3600">
          <a:solidFill>
            <a:schemeClr val="tx1"/>
          </a:solidFill>
          <a:latin typeface="Constantia" pitchFamily="18" charset="0"/>
        </a:defRPr>
      </a:lvl6pPr>
      <a:lvl7pPr marL="914400" algn="l" rtl="0" fontAlgn="base">
        <a:lnSpc>
          <a:spcPct val="90000"/>
        </a:lnSpc>
        <a:spcBef>
          <a:spcPct val="0"/>
        </a:spcBef>
        <a:spcAft>
          <a:spcPct val="0"/>
        </a:spcAft>
        <a:defRPr sz="3600">
          <a:solidFill>
            <a:schemeClr val="tx1"/>
          </a:solidFill>
          <a:latin typeface="Constantia" pitchFamily="18" charset="0"/>
        </a:defRPr>
      </a:lvl7pPr>
      <a:lvl8pPr marL="1371600" algn="l" rtl="0" fontAlgn="base">
        <a:lnSpc>
          <a:spcPct val="90000"/>
        </a:lnSpc>
        <a:spcBef>
          <a:spcPct val="0"/>
        </a:spcBef>
        <a:spcAft>
          <a:spcPct val="0"/>
        </a:spcAft>
        <a:defRPr sz="3600">
          <a:solidFill>
            <a:schemeClr val="tx1"/>
          </a:solidFill>
          <a:latin typeface="Constantia" pitchFamily="18" charset="0"/>
        </a:defRPr>
      </a:lvl8pPr>
      <a:lvl9pPr marL="1828800" algn="l" rtl="0" fontAlgn="base">
        <a:lnSpc>
          <a:spcPct val="90000"/>
        </a:lnSpc>
        <a:spcBef>
          <a:spcPct val="0"/>
        </a:spcBef>
        <a:spcAft>
          <a:spcPct val="0"/>
        </a:spcAft>
        <a:defRPr sz="3600">
          <a:solidFill>
            <a:schemeClr val="tx1"/>
          </a:solidFill>
          <a:latin typeface="Constantia" pitchFamily="18" charset="0"/>
        </a:defRPr>
      </a:lvl9pPr>
    </p:titleStyle>
    <p:bodyStyle>
      <a:lvl1pPr marL="228600" indent="-228600" algn="l" rtl="0" eaLnBrk="0" fontAlgn="base" hangingPunct="0">
        <a:lnSpc>
          <a:spcPct val="90000"/>
        </a:lnSpc>
        <a:spcBef>
          <a:spcPts val="1800"/>
        </a:spcBef>
        <a:spcAft>
          <a:spcPct val="0"/>
        </a:spcAft>
        <a:buClr>
          <a:schemeClr val="bg2"/>
        </a:buClr>
        <a:buSzPct val="90000"/>
        <a:buFont typeface="Wingdings" pitchFamily="2" charset="2"/>
        <a:buChar char="§"/>
        <a:defRPr sz="2400" kern="1200">
          <a:solidFill>
            <a:schemeClr val="tx1"/>
          </a:solidFill>
          <a:latin typeface="+mn-lt"/>
          <a:ea typeface="+mn-ea"/>
          <a:cs typeface="+mn-cs"/>
        </a:defRPr>
      </a:lvl1pPr>
      <a:lvl2pPr marL="501650" indent="-228600" algn="l" rtl="0" eaLnBrk="0" fontAlgn="base" hangingPunct="0">
        <a:lnSpc>
          <a:spcPct val="90000"/>
        </a:lnSpc>
        <a:spcBef>
          <a:spcPts val="1200"/>
        </a:spcBef>
        <a:spcAft>
          <a:spcPct val="0"/>
        </a:spcAft>
        <a:buClr>
          <a:schemeClr val="bg2"/>
        </a:buClr>
        <a:buSzPct val="90000"/>
        <a:buFont typeface="Wingdings" pitchFamily="2" charset="2"/>
        <a:buChar char="§"/>
        <a:defRPr sz="2000" kern="1200">
          <a:solidFill>
            <a:schemeClr val="tx1"/>
          </a:solidFill>
          <a:latin typeface="+mn-lt"/>
          <a:ea typeface="+mn-ea"/>
          <a:cs typeface="+mn-cs"/>
        </a:defRPr>
      </a:lvl2pPr>
      <a:lvl3pPr marL="776288" indent="-228600" algn="l" rtl="0" eaLnBrk="0" fontAlgn="base" hangingPunct="0">
        <a:lnSpc>
          <a:spcPct val="90000"/>
        </a:lnSpc>
        <a:spcBef>
          <a:spcPts val="800"/>
        </a:spcBef>
        <a:spcAft>
          <a:spcPct val="0"/>
        </a:spcAft>
        <a:buClr>
          <a:schemeClr val="bg2"/>
        </a:buClr>
        <a:buSzPct val="90000"/>
        <a:buFont typeface="Wingdings" pitchFamily="2" charset="2"/>
        <a:buChar char="§"/>
        <a:defRPr kern="1200">
          <a:solidFill>
            <a:schemeClr val="tx1"/>
          </a:solidFill>
          <a:latin typeface="+mn-lt"/>
          <a:ea typeface="+mn-ea"/>
          <a:cs typeface="+mn-cs"/>
        </a:defRPr>
      </a:lvl3pPr>
      <a:lvl4pPr marL="1050925" indent="-182563" algn="l" rtl="0" eaLnBrk="0" fontAlgn="base" hangingPunct="0">
        <a:lnSpc>
          <a:spcPct val="90000"/>
        </a:lnSpc>
        <a:spcBef>
          <a:spcPts val="600"/>
        </a:spcBef>
        <a:spcAft>
          <a:spcPct val="0"/>
        </a:spcAft>
        <a:buClr>
          <a:schemeClr val="bg2"/>
        </a:buClr>
        <a:buSzPct val="90000"/>
        <a:buFont typeface="Wingdings" pitchFamily="2" charset="2"/>
        <a:buChar char="§"/>
        <a:defRPr sz="1600" kern="1200">
          <a:solidFill>
            <a:schemeClr val="tx1"/>
          </a:solidFill>
          <a:latin typeface="+mn-lt"/>
          <a:ea typeface="+mn-ea"/>
          <a:cs typeface="+mn-cs"/>
        </a:defRPr>
      </a:lvl4pPr>
      <a:lvl5pPr marL="1325563" indent="-182563" algn="l" rtl="0" eaLnBrk="0" fontAlgn="base" hangingPunct="0">
        <a:lnSpc>
          <a:spcPct val="90000"/>
        </a:lnSpc>
        <a:spcBef>
          <a:spcPts val="600"/>
        </a:spcBef>
        <a:spcAft>
          <a:spcPct val="0"/>
        </a:spcAft>
        <a:buClr>
          <a:schemeClr val="bg2"/>
        </a:buClr>
        <a:buSzPct val="90000"/>
        <a:buFont typeface="Wingdings" pitchFamily="2" charset="2"/>
        <a:buChar char="§"/>
        <a:defRPr sz="1600" kern="1200">
          <a:solidFill>
            <a:schemeClr val="tx1"/>
          </a:solidFill>
          <a:latin typeface="+mn-lt"/>
          <a:ea typeface="+mn-ea"/>
          <a:cs typeface="+mn-cs"/>
        </a:defRPr>
      </a:lvl5pPr>
      <a:lvl6pPr marL="160020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6pPr>
      <a:lvl7pPr marL="187452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7pPr>
      <a:lvl8pPr marL="214884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8pPr>
      <a:lvl9pPr marL="242316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03525" y="2093913"/>
            <a:ext cx="6584950" cy="2560637"/>
          </a:xfrm>
        </p:spPr>
        <p:txBody>
          <a:bodyPr/>
          <a:lstStyle/>
          <a:p>
            <a:pPr eaLnBrk="1" fontAlgn="auto" hangingPunct="1">
              <a:spcAft>
                <a:spcPts val="0"/>
              </a:spcAft>
              <a:defRPr/>
            </a:pPr>
            <a:r>
              <a:rPr lang="en-US" b="1" dirty="0">
                <a:solidFill>
                  <a:srgbClr val="FF0000"/>
                </a:solidFill>
              </a:rPr>
              <a:t>BULGARIAN CUSTOMS</a:t>
            </a:r>
          </a:p>
        </p:txBody>
      </p:sp>
      <p:pic>
        <p:nvPicPr>
          <p:cNvPr id="3" name="Picture 2"/>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70959" y="1529604"/>
            <a:ext cx="6244045" cy="1166428"/>
          </a:xfrm>
          <a:prstGeom prst="rect">
            <a:avLst/>
          </a:prstGeom>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dirty="0"/>
              <a:t>BULGARIAN CUSTOMS</a:t>
            </a:r>
          </a:p>
        </p:txBody>
      </p:sp>
      <p:sp>
        <p:nvSpPr>
          <p:cNvPr id="20482" name="Content Placeholder 2"/>
          <p:cNvSpPr>
            <a:spLocks noGrp="1"/>
          </p:cNvSpPr>
          <p:nvPr>
            <p:ph idx="1"/>
          </p:nvPr>
        </p:nvSpPr>
        <p:spPr>
          <a:xfrm>
            <a:off x="1054100" y="1927225"/>
            <a:ext cx="10058400" cy="4343400"/>
          </a:xfrm>
        </p:spPr>
        <p:txBody>
          <a:bodyPr/>
          <a:lstStyle/>
          <a:p>
            <a:pPr marL="0" indent="0" algn="just" eaLnBrk="1" hangingPunct="1">
              <a:buFont typeface="Wingdings" pitchFamily="2" charset="2"/>
              <a:buNone/>
            </a:pPr>
            <a:r>
              <a:rPr lang="en-US" sz="3600" smtClean="0"/>
              <a:t>are specific to Bulgarians. They are constantly repeated actions of the people related to the worship of God, holy martyrs, nature, human health and  the pursuit of evil spirits. Now all customs and traditions are   our national cultural  heritage.</a:t>
            </a: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7063" y="1590675"/>
            <a:ext cx="5759450" cy="1828800"/>
          </a:xfrm>
        </p:spPr>
        <p:txBody>
          <a:bodyPr/>
          <a:lstStyle/>
          <a:p>
            <a:pPr eaLnBrk="1" fontAlgn="auto" hangingPunct="1">
              <a:spcAft>
                <a:spcPts val="0"/>
              </a:spcAft>
              <a:defRPr/>
            </a:pPr>
            <a:r>
              <a:rPr lang="en-US" dirty="0">
                <a:solidFill>
                  <a:srgbClr val="F39C01"/>
                </a:solidFill>
              </a:rPr>
              <a:t>SPRING HOLIDAYS</a:t>
            </a: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bwMode="auto"/>
        <p:txBody>
          <a:bodyPr wrap="square" numCol="1" anchorCtr="0" compatLnSpc="1">
            <a:prstTxWarp prst="textNoShape">
              <a:avLst/>
            </a:prstTxWarp>
          </a:bodyPr>
          <a:lstStyle/>
          <a:p>
            <a:pPr algn="ctr" eaLnBrk="1" hangingPunct="1"/>
            <a:r>
              <a:rPr lang="en-US" sz="4000" b="1" cap="none" smtClean="0">
                <a:solidFill>
                  <a:srgbClr val="002060"/>
                </a:solidFill>
                <a:latin typeface="Calibri Light"/>
              </a:rPr>
              <a:t>Day of Trifon Zarezan  </a:t>
            </a:r>
            <a:r>
              <a:rPr lang="bg-BG" sz="4000" b="1" cap="none" smtClean="0">
                <a:solidFill>
                  <a:srgbClr val="002060"/>
                </a:solidFill>
                <a:latin typeface="Calibri Light"/>
              </a:rPr>
              <a:t>- </a:t>
            </a:r>
            <a:r>
              <a:rPr lang="en-US" sz="4000" b="1" cap="none" smtClean="0">
                <a:solidFill>
                  <a:srgbClr val="002060"/>
                </a:solidFill>
                <a:latin typeface="Calibri Light"/>
              </a:rPr>
              <a:t>14th February</a:t>
            </a:r>
            <a:endParaRPr lang="bg-BG" sz="3200" cap="none" smtClean="0"/>
          </a:p>
        </p:txBody>
      </p:sp>
      <p:sp>
        <p:nvSpPr>
          <p:cNvPr id="22530" name="Content Placeholder 2"/>
          <p:cNvSpPr>
            <a:spLocks noGrp="1"/>
          </p:cNvSpPr>
          <p:nvPr>
            <p:ph sz="half" idx="1"/>
          </p:nvPr>
        </p:nvSpPr>
        <p:spPr>
          <a:xfrm>
            <a:off x="327025" y="2357438"/>
            <a:ext cx="5521325" cy="4017962"/>
          </a:xfrm>
        </p:spPr>
        <p:txBody>
          <a:bodyPr/>
          <a:lstStyle/>
          <a:p>
            <a:pPr marL="0" indent="0" algn="just" eaLnBrk="1" hangingPunct="1">
              <a:spcBef>
                <a:spcPts val="1000"/>
              </a:spcBef>
              <a:buClrTx/>
              <a:buSzTx/>
              <a:buFont typeface="Wingdings" pitchFamily="2" charset="2"/>
              <a:buNone/>
            </a:pPr>
            <a:r>
              <a:rPr lang="en-US" sz="2800" smtClean="0">
                <a:solidFill>
                  <a:srgbClr val="000000"/>
                </a:solidFill>
              </a:rPr>
              <a:t>The day on which the vines "cry" is in honor of the vine and the vine-growers themselves.  On that day  the farmers, dressed in national costumes, go to the vineyard and cut the sticks of one of the vines. The pruned areas of the vineyard are watered with wine and brandy to produce more and more beautiful grapes.</a:t>
            </a:r>
            <a:endParaRPr lang="bg-BG" smtClean="0"/>
          </a:p>
        </p:txBody>
      </p:sp>
      <p:pic>
        <p:nvPicPr>
          <p:cNvPr id="22531" name="Picture 2" descr="Image result for тРИФОН зАРЕЗАН"/>
          <p:cNvPicPr>
            <a:picLocks noGrp="1" noChangeAspect="1" noChangeArrowheads="1"/>
          </p:cNvPicPr>
          <p:nvPr>
            <p:ph sz="half" idx="2"/>
          </p:nvPr>
        </p:nvPicPr>
        <p:blipFill>
          <a:blip r:embed="rId2"/>
          <a:srcRect/>
          <a:stretch>
            <a:fillRect/>
          </a:stretch>
        </p:blipFill>
        <p:spPr>
          <a:xfrm>
            <a:off x="5942013" y="2625725"/>
            <a:ext cx="5992812" cy="3370263"/>
          </a:xfrm>
        </p:spPr>
      </p:pic>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sz="4400" b="1" cap="none" dirty="0" err="1">
                <a:solidFill>
                  <a:srgbClr val="002060"/>
                </a:solidFill>
                <a:latin typeface="Calibri Light" panose="020F0302020204030204"/>
              </a:rPr>
              <a:t>Trifon's</a:t>
            </a:r>
            <a:r>
              <a:rPr lang="en-US" sz="4400" b="1" cap="none" dirty="0">
                <a:solidFill>
                  <a:srgbClr val="002060"/>
                </a:solidFill>
                <a:latin typeface="Calibri Light" panose="020F0302020204030204"/>
              </a:rPr>
              <a:t> Day</a:t>
            </a:r>
            <a:r>
              <a:rPr lang="bg-BG" sz="4400" b="1" cap="none" dirty="0">
                <a:solidFill>
                  <a:srgbClr val="002060"/>
                </a:solidFill>
                <a:latin typeface="Calibri Light" panose="020F0302020204030204"/>
              </a:rPr>
              <a:t>- </a:t>
            </a:r>
            <a:r>
              <a:rPr lang="en-US" sz="4400" b="1" cap="none" dirty="0">
                <a:solidFill>
                  <a:srgbClr val="002060"/>
                </a:solidFill>
                <a:latin typeface="Calibri Light" panose="020F0302020204030204"/>
              </a:rPr>
              <a:t>14 February</a:t>
            </a:r>
            <a:endParaRPr lang="bg-BG" dirty="0"/>
          </a:p>
        </p:txBody>
      </p:sp>
      <p:pic>
        <p:nvPicPr>
          <p:cNvPr id="23554" name="Content Placeholder 4" descr="Image result for тРИФОН зАРЕЗАН"/>
          <p:cNvPicPr>
            <a:picLocks noGrp="1" noChangeAspect="1" noChangeArrowheads="1"/>
          </p:cNvPicPr>
          <p:nvPr>
            <p:ph sz="half" idx="1"/>
          </p:nvPr>
        </p:nvPicPr>
        <p:blipFill>
          <a:blip r:embed="rId2"/>
          <a:srcRect/>
          <a:stretch>
            <a:fillRect/>
          </a:stretch>
        </p:blipFill>
        <p:spPr>
          <a:xfrm>
            <a:off x="1066800" y="2370138"/>
            <a:ext cx="4846638" cy="3717925"/>
          </a:xfrm>
        </p:spPr>
      </p:pic>
      <p:pic>
        <p:nvPicPr>
          <p:cNvPr id="23555" name="Picture 2" descr="Related image"/>
          <p:cNvPicPr>
            <a:picLocks noGrp="1" noChangeAspect="1" noChangeArrowheads="1"/>
          </p:cNvPicPr>
          <p:nvPr>
            <p:ph sz="half" idx="2"/>
          </p:nvPr>
        </p:nvPicPr>
        <p:blipFill>
          <a:blip r:embed="rId3"/>
          <a:srcRect/>
          <a:stretch>
            <a:fillRect/>
          </a:stretch>
        </p:blipFill>
        <p:spPr>
          <a:xfrm>
            <a:off x="6278563" y="2349500"/>
            <a:ext cx="4846637" cy="3695700"/>
          </a:xfrm>
        </p:spPr>
      </p:pic>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sz="4000" b="1" cap="none" dirty="0">
                <a:solidFill>
                  <a:srgbClr val="C00000"/>
                </a:solidFill>
                <a:latin typeface="Calibri Light" panose="020F0302020204030204"/>
              </a:rPr>
              <a:t>Baba Marta</a:t>
            </a:r>
            <a:r>
              <a:rPr lang="bg-BG" sz="4000" b="1" cap="none" dirty="0" smtClean="0">
                <a:solidFill>
                  <a:srgbClr val="C00000"/>
                </a:solidFill>
                <a:latin typeface="Calibri Light" panose="020F0302020204030204"/>
              </a:rPr>
              <a:t>- </a:t>
            </a:r>
            <a:r>
              <a:rPr lang="en-US" sz="4000" b="1" cap="none" dirty="0">
                <a:solidFill>
                  <a:srgbClr val="C00000"/>
                </a:solidFill>
                <a:latin typeface="Calibri Light" panose="020F0302020204030204"/>
              </a:rPr>
              <a:t>1st March</a:t>
            </a:r>
            <a:endParaRPr lang="bg-BG" dirty="0"/>
          </a:p>
        </p:txBody>
      </p:sp>
      <p:sp>
        <p:nvSpPr>
          <p:cNvPr id="24578" name="Content Placeholder 2"/>
          <p:cNvSpPr>
            <a:spLocks noGrp="1"/>
          </p:cNvSpPr>
          <p:nvPr>
            <p:ph sz="half" idx="1"/>
          </p:nvPr>
        </p:nvSpPr>
        <p:spPr>
          <a:xfrm>
            <a:off x="117475" y="2349500"/>
            <a:ext cx="6165850" cy="4378325"/>
          </a:xfrm>
        </p:spPr>
        <p:txBody>
          <a:bodyPr/>
          <a:lstStyle/>
          <a:p>
            <a:pPr marL="0" indent="0" algn="just" eaLnBrk="1" hangingPunct="1">
              <a:spcBef>
                <a:spcPts val="1000"/>
              </a:spcBef>
              <a:buClrTx/>
              <a:buSzTx/>
              <a:buFont typeface="Wingdings" pitchFamily="2" charset="2"/>
              <a:buNone/>
            </a:pPr>
            <a:r>
              <a:rPr lang="en-US" smtClean="0">
                <a:solidFill>
                  <a:srgbClr val="000000"/>
                </a:solidFill>
              </a:rPr>
              <a:t>In old times people believed that with the awakening of Nature, the evil forces were awakened. Red and white martenitsi were used to deal with the baddies.  The common belief is that by wearing  martenitsa people ask the grumpy old lady Baba Marta for mercy. The white color  is a symbol of longevity and purity, and the red prevents from illness. From these times the most typical image of martenitsa was born - Pizho and Penda, a little  red boy and a white girl.  Martenitsas are removed when a stork, swallow, or flowering tree appears. </a:t>
            </a:r>
            <a:endParaRPr lang="bg-BG" smtClean="0"/>
          </a:p>
        </p:txBody>
      </p:sp>
      <p:pic>
        <p:nvPicPr>
          <p:cNvPr id="24579" name="Picture 6" descr="Image result for БАБА МАРТА"/>
          <p:cNvPicPr>
            <a:picLocks noGrp="1" noChangeAspect="1" noChangeArrowheads="1"/>
          </p:cNvPicPr>
          <p:nvPr>
            <p:ph sz="half" idx="2"/>
          </p:nvPr>
        </p:nvPicPr>
        <p:blipFill>
          <a:blip r:embed="rId2"/>
          <a:srcRect l="3796" r="1886" b="5569"/>
          <a:stretch>
            <a:fillRect/>
          </a:stretch>
        </p:blipFill>
        <p:spPr>
          <a:xfrm>
            <a:off x="6840538" y="2422525"/>
            <a:ext cx="4846637" cy="3638550"/>
          </a:xfrm>
        </p:spPr>
      </p:pic>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sz="4000" b="1" cap="none" dirty="0">
                <a:solidFill>
                  <a:srgbClr val="C00000"/>
                </a:solidFill>
                <a:latin typeface="Calibri Light" panose="020F0302020204030204"/>
              </a:rPr>
              <a:t>Baba Marta</a:t>
            </a:r>
            <a:r>
              <a:rPr lang="bg-BG" sz="4000" b="1" cap="none" dirty="0">
                <a:solidFill>
                  <a:srgbClr val="C00000"/>
                </a:solidFill>
                <a:latin typeface="Calibri Light" panose="020F0302020204030204"/>
              </a:rPr>
              <a:t>- </a:t>
            </a:r>
            <a:r>
              <a:rPr lang="en-US" sz="4000" b="1" cap="none" dirty="0">
                <a:solidFill>
                  <a:srgbClr val="C00000"/>
                </a:solidFill>
                <a:latin typeface="Calibri Light" panose="020F0302020204030204"/>
              </a:rPr>
              <a:t>1st March</a:t>
            </a:r>
            <a:endParaRPr lang="bg-BG" dirty="0"/>
          </a:p>
        </p:txBody>
      </p:sp>
      <p:pic>
        <p:nvPicPr>
          <p:cNvPr id="25602" name="Picture 2" descr="Image result for БАБА МАРТА"/>
          <p:cNvPicPr>
            <a:picLocks noGrp="1" noChangeAspect="1" noChangeArrowheads="1"/>
          </p:cNvPicPr>
          <p:nvPr>
            <p:ph sz="half" idx="1"/>
          </p:nvPr>
        </p:nvPicPr>
        <p:blipFill>
          <a:blip r:embed="rId2"/>
          <a:srcRect/>
          <a:stretch>
            <a:fillRect/>
          </a:stretch>
        </p:blipFill>
        <p:spPr>
          <a:xfrm>
            <a:off x="204788" y="2552700"/>
            <a:ext cx="6005512" cy="3378200"/>
          </a:xfrm>
        </p:spPr>
      </p:pic>
      <p:pic>
        <p:nvPicPr>
          <p:cNvPr id="25603" name="Picture 4" descr="Image result for БАБА МАРТА"/>
          <p:cNvPicPr>
            <a:picLocks noGrp="1" noChangeAspect="1" noChangeArrowheads="1"/>
          </p:cNvPicPr>
          <p:nvPr>
            <p:ph sz="half" idx="2"/>
          </p:nvPr>
        </p:nvPicPr>
        <p:blipFill>
          <a:blip r:embed="rId3"/>
          <a:srcRect/>
          <a:stretch>
            <a:fillRect/>
          </a:stretch>
        </p:blipFill>
        <p:spPr>
          <a:xfrm>
            <a:off x="6434138" y="2547938"/>
            <a:ext cx="5588000" cy="3378200"/>
          </a:xfrm>
        </p:spPr>
      </p:pic>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bwMode="auto"/>
        <p:txBody>
          <a:bodyPr wrap="square" numCol="1" anchorCtr="0" compatLnSpc="1">
            <a:prstTxWarp prst="textNoShape">
              <a:avLst/>
            </a:prstTxWarp>
          </a:bodyPr>
          <a:lstStyle/>
          <a:p>
            <a:pPr algn="ctr" eaLnBrk="1" hangingPunct="1"/>
            <a:r>
              <a:rPr lang="en-US" b="1" cap="none" smtClean="0">
                <a:solidFill>
                  <a:srgbClr val="C00000"/>
                </a:solidFill>
              </a:rPr>
              <a:t>SYRNY ZAGOVEZNI</a:t>
            </a:r>
            <a:endParaRPr lang="bg-BG" cap="none" smtClean="0"/>
          </a:p>
        </p:txBody>
      </p:sp>
      <p:sp>
        <p:nvSpPr>
          <p:cNvPr id="26626" name="Content Placeholder 2"/>
          <p:cNvSpPr>
            <a:spLocks noGrp="1"/>
          </p:cNvSpPr>
          <p:nvPr>
            <p:ph sz="half" idx="1"/>
          </p:nvPr>
        </p:nvSpPr>
        <p:spPr>
          <a:xfrm>
            <a:off x="234950" y="1992313"/>
            <a:ext cx="5651500" cy="4343400"/>
          </a:xfrm>
        </p:spPr>
        <p:txBody>
          <a:bodyPr/>
          <a:lstStyle/>
          <a:p>
            <a:pPr marL="0" indent="0" algn="just" eaLnBrk="1" hangingPunct="1">
              <a:spcBef>
                <a:spcPts val="1000"/>
              </a:spcBef>
              <a:buClrTx/>
              <a:buSzTx/>
              <a:buFont typeface="Wingdings" pitchFamily="2" charset="2"/>
              <a:buNone/>
            </a:pPr>
            <a:r>
              <a:rPr lang="en-US" sz="2800" smtClean="0">
                <a:solidFill>
                  <a:srgbClr val="000000"/>
                </a:solidFill>
              </a:rPr>
              <a:t>With this holiday, Bulgarians mark the week between the two pre-Lenten times. It is called that  way because during this week the Church allows to eat only milk and egg dishes from all blessed foods. The week ends on Sunday with the Zagovezny national holiday, when the last  meat food is eaten before the Lent. People gather together around a fire . Young men  jump over it. After that  all people dance .</a:t>
            </a:r>
            <a:endParaRPr lang="bg-BG" smtClean="0"/>
          </a:p>
        </p:txBody>
      </p:sp>
      <p:pic>
        <p:nvPicPr>
          <p:cNvPr id="26627" name="Picture 2" descr="Image result for СИРНИ ЗАГОВЕЗНИ"/>
          <p:cNvPicPr>
            <a:picLocks noGrp="1" noChangeAspect="1" noChangeArrowheads="1"/>
          </p:cNvPicPr>
          <p:nvPr>
            <p:ph sz="half" idx="2"/>
          </p:nvPr>
        </p:nvPicPr>
        <p:blipFill>
          <a:blip r:embed="rId2"/>
          <a:srcRect/>
          <a:stretch>
            <a:fillRect/>
          </a:stretch>
        </p:blipFill>
        <p:spPr>
          <a:xfrm>
            <a:off x="6461125" y="2392363"/>
            <a:ext cx="5230813" cy="3486150"/>
          </a:xfrm>
        </p:spPr>
      </p:pic>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bwMode="auto"/>
        <p:txBody>
          <a:bodyPr wrap="square" numCol="1" anchorCtr="0" compatLnSpc="1">
            <a:prstTxWarp prst="textNoShape">
              <a:avLst/>
            </a:prstTxWarp>
          </a:bodyPr>
          <a:lstStyle/>
          <a:p>
            <a:pPr algn="ctr" eaLnBrk="1" hangingPunct="1"/>
            <a:r>
              <a:rPr lang="en-US" b="1" cap="none" smtClean="0">
                <a:solidFill>
                  <a:srgbClr val="C00000"/>
                </a:solidFill>
              </a:rPr>
              <a:t>MESNI ZAGOVEZNI – THE DAY OF FORGIVENESS</a:t>
            </a:r>
            <a:endParaRPr lang="bg-BG" cap="none" smtClean="0"/>
          </a:p>
        </p:txBody>
      </p:sp>
      <p:sp>
        <p:nvSpPr>
          <p:cNvPr id="27650" name="Content Placeholder 2"/>
          <p:cNvSpPr>
            <a:spLocks noGrp="1"/>
          </p:cNvSpPr>
          <p:nvPr>
            <p:ph sz="half" idx="1"/>
          </p:nvPr>
        </p:nvSpPr>
        <p:spPr>
          <a:xfrm>
            <a:off x="130175" y="1974850"/>
            <a:ext cx="5653088" cy="4725988"/>
          </a:xfrm>
        </p:spPr>
        <p:txBody>
          <a:bodyPr/>
          <a:lstStyle/>
          <a:p>
            <a:pPr marL="0" indent="0" algn="just" eaLnBrk="1" hangingPunct="1">
              <a:spcBef>
                <a:spcPts val="1000"/>
              </a:spcBef>
              <a:buClrTx/>
              <a:buSzTx/>
              <a:buFont typeface="Wingdings" pitchFamily="2" charset="2"/>
              <a:buNone/>
            </a:pPr>
            <a:r>
              <a:rPr lang="en-US" sz="2800" smtClean="0">
                <a:solidFill>
                  <a:srgbClr val="000000"/>
                </a:solidFill>
              </a:rPr>
              <a:t>In the evening people build fires and  the children jump over them for health. After that, the whole family gathers, and before sitting down to the festive table, each family member asks forgiveness from the grandparents  for his  mistakes during the year. The first to ask  are the children , then  their parents. They say: “Forgive me!’ The answer is “I forgive you!” The evening ends by eating  halva.</a:t>
            </a:r>
            <a:endParaRPr lang="bg-BG" sz="2800" smtClean="0"/>
          </a:p>
        </p:txBody>
      </p:sp>
      <p:pic>
        <p:nvPicPr>
          <p:cNvPr id="27651" name="Picture 2" descr="Image result for СИРНИ ЗАГОВЕЗНИ"/>
          <p:cNvPicPr>
            <a:picLocks noGrp="1" noChangeAspect="1" noChangeArrowheads="1"/>
          </p:cNvPicPr>
          <p:nvPr>
            <p:ph sz="half" idx="2"/>
          </p:nvPr>
        </p:nvPicPr>
        <p:blipFill>
          <a:blip r:embed="rId2"/>
          <a:srcRect/>
          <a:stretch>
            <a:fillRect/>
          </a:stretch>
        </p:blipFill>
        <p:spPr>
          <a:xfrm>
            <a:off x="6278563" y="2103438"/>
            <a:ext cx="5745162" cy="4310062"/>
          </a:xfrm>
        </p:spPr>
      </p:pic>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bwMode="auto"/>
        <p:txBody>
          <a:bodyPr wrap="square" numCol="1" anchorCtr="0" compatLnSpc="1">
            <a:prstTxWarp prst="textNoShape">
              <a:avLst/>
            </a:prstTxWarp>
          </a:bodyPr>
          <a:lstStyle/>
          <a:p>
            <a:pPr algn="ctr" eaLnBrk="1" hangingPunct="1"/>
            <a:r>
              <a:rPr lang="en-US" sz="4400" cap="none" smtClean="0">
                <a:solidFill>
                  <a:srgbClr val="000000"/>
                </a:solidFill>
                <a:latin typeface="Calibri Light"/>
              </a:rPr>
              <a:t>Todorovden - Horse Easter</a:t>
            </a:r>
            <a:endParaRPr lang="bg-BG" cap="none" smtClean="0"/>
          </a:p>
        </p:txBody>
      </p:sp>
      <p:sp>
        <p:nvSpPr>
          <p:cNvPr id="28674" name="Content Placeholder 2"/>
          <p:cNvSpPr>
            <a:spLocks noGrp="1"/>
          </p:cNvSpPr>
          <p:nvPr>
            <p:ph sz="half" idx="1"/>
          </p:nvPr>
        </p:nvSpPr>
        <p:spPr>
          <a:xfrm>
            <a:off x="379413" y="2057400"/>
            <a:ext cx="5534025" cy="4343400"/>
          </a:xfrm>
        </p:spPr>
        <p:txBody>
          <a:bodyPr/>
          <a:lstStyle/>
          <a:p>
            <a:pPr marL="0" indent="0" algn="just" eaLnBrk="1" hangingPunct="1">
              <a:spcBef>
                <a:spcPts val="1000"/>
              </a:spcBef>
              <a:buClrTx/>
              <a:buSzTx/>
              <a:buFont typeface="Wingdings" pitchFamily="2" charset="2"/>
              <a:buNone/>
            </a:pPr>
            <a:r>
              <a:rPr lang="en-US" sz="2800" smtClean="0">
                <a:solidFill>
                  <a:srgbClr val="000000"/>
                </a:solidFill>
              </a:rPr>
              <a:t>It is celebrated on the first Saturday of Easter Long Lent. It is also called Horse Easter because on this day horses are honored by a special bread, baked in the form of a  horseshoe.  The bread is taken to the church to consecrate and then is given  throughout the village. At noon, there are horse races.</a:t>
            </a:r>
            <a:endParaRPr lang="bg-BG" sz="2800" smtClean="0"/>
          </a:p>
        </p:txBody>
      </p:sp>
      <p:pic>
        <p:nvPicPr>
          <p:cNvPr id="28675" name="Content Placeholder 5"/>
          <p:cNvPicPr>
            <a:picLocks noGrp="1" noChangeAspect="1"/>
          </p:cNvPicPr>
          <p:nvPr>
            <p:ph sz="half" idx="2"/>
          </p:nvPr>
        </p:nvPicPr>
        <p:blipFill>
          <a:blip r:embed="rId2"/>
          <a:srcRect/>
          <a:stretch>
            <a:fillRect/>
          </a:stretch>
        </p:blipFill>
        <p:spPr>
          <a:xfrm>
            <a:off x="7670800" y="1808163"/>
            <a:ext cx="3459163" cy="4884737"/>
          </a:xfrm>
        </p:spPr>
      </p:pic>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4"/>
          <p:cNvSpPr>
            <a:spLocks noGrp="1"/>
          </p:cNvSpPr>
          <p:nvPr>
            <p:ph type="title"/>
          </p:nvPr>
        </p:nvSpPr>
        <p:spPr bwMode="auto"/>
        <p:txBody>
          <a:bodyPr wrap="square" numCol="1" anchorCtr="0" compatLnSpc="1">
            <a:prstTxWarp prst="textNoShape">
              <a:avLst/>
            </a:prstTxWarp>
          </a:bodyPr>
          <a:lstStyle/>
          <a:p>
            <a:pPr algn="ctr" eaLnBrk="1" hangingPunct="1"/>
            <a:r>
              <a:rPr lang="en-US" sz="4400" cap="none" smtClean="0">
                <a:solidFill>
                  <a:srgbClr val="000000"/>
                </a:solidFill>
                <a:latin typeface="Calibri Light"/>
              </a:rPr>
              <a:t>Todorovden - Horse Easter</a:t>
            </a:r>
            <a:endParaRPr lang="bg-BG" cap="none" smtClean="0"/>
          </a:p>
        </p:txBody>
      </p:sp>
      <p:pic>
        <p:nvPicPr>
          <p:cNvPr id="29698" name="Picture 2" descr="Image result for тодоров ден"/>
          <p:cNvPicPr>
            <a:picLocks noGrp="1" noChangeAspect="1" noChangeArrowheads="1"/>
          </p:cNvPicPr>
          <p:nvPr>
            <p:ph idx="1"/>
          </p:nvPr>
        </p:nvPicPr>
        <p:blipFill>
          <a:blip r:embed="rId2"/>
          <a:srcRect/>
          <a:stretch>
            <a:fillRect/>
          </a:stretch>
        </p:blipFill>
        <p:spPr>
          <a:xfrm>
            <a:off x="3201988" y="2057400"/>
            <a:ext cx="5788025" cy="4343400"/>
          </a:xfrm>
        </p:spPr>
      </p:pic>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eaLnBrk="1" fontAlgn="auto" hangingPunct="1">
              <a:spcAft>
                <a:spcPts val="0"/>
              </a:spcAft>
              <a:defRPr/>
            </a:pPr>
            <a:r>
              <a:rPr lang="en-US" sz="4400" cap="none" dirty="0" err="1">
                <a:solidFill>
                  <a:prstClr val="black"/>
                </a:solidFill>
                <a:latin typeface="Calibri Light" panose="020F0302020204030204"/>
              </a:rPr>
              <a:t>Kuker</a:t>
            </a:r>
            <a:r>
              <a:rPr lang="en-US" sz="4400" cap="none" dirty="0">
                <a:solidFill>
                  <a:prstClr val="black"/>
                </a:solidFill>
                <a:latin typeface="Calibri Light" panose="020F0302020204030204"/>
              </a:rPr>
              <a:t> customs</a:t>
            </a:r>
            <a:endParaRPr lang="bg-BG" dirty="0"/>
          </a:p>
        </p:txBody>
      </p:sp>
      <p:sp>
        <p:nvSpPr>
          <p:cNvPr id="30722" name="Content Placeholder 4"/>
          <p:cNvSpPr>
            <a:spLocks noGrp="1"/>
          </p:cNvSpPr>
          <p:nvPr>
            <p:ph sz="half" idx="1"/>
          </p:nvPr>
        </p:nvSpPr>
        <p:spPr>
          <a:xfrm>
            <a:off x="182563" y="1965325"/>
            <a:ext cx="6165850" cy="4670425"/>
          </a:xfrm>
        </p:spPr>
        <p:txBody>
          <a:bodyPr/>
          <a:lstStyle/>
          <a:p>
            <a:pPr marL="0" indent="0" algn="just" eaLnBrk="1" hangingPunct="1">
              <a:lnSpc>
                <a:spcPct val="70000"/>
              </a:lnSpc>
              <a:spcBef>
                <a:spcPts val="1000"/>
              </a:spcBef>
              <a:buClrTx/>
              <a:buSzTx/>
              <a:buFont typeface="Wingdings" pitchFamily="2" charset="2"/>
              <a:buNone/>
            </a:pPr>
            <a:r>
              <a:rPr lang="en-US" sz="2600" smtClean="0">
                <a:solidFill>
                  <a:srgbClr val="000000"/>
                </a:solidFill>
              </a:rPr>
              <a:t>The most dynamic and colorful Bulgarian custom are the Kuker games, which take place 50 days before Easter. The main idea is to fight the  evil , which wakes up after the long winter. A Kuker can only be a young  single or just married  man,  physically fit  and very strong, who can wear a heavy suit. Kuker masks are always  goats and sheepskins. They depict scary animals to fight  evil spirits. While visiting the houses, the Kuker leader blesses:”Let our dances bring you prosperity and happiness! Let your gold coins be as many as the stars in the sky, let your children be as many as the bees in the hive! Let the evil be buried deep into the ground and let people have a good life!”</a:t>
            </a:r>
            <a:endParaRPr lang="bg-BG" sz="2600" smtClean="0">
              <a:solidFill>
                <a:srgbClr val="000000"/>
              </a:solidFill>
            </a:endParaRPr>
          </a:p>
        </p:txBody>
      </p:sp>
      <p:pic>
        <p:nvPicPr>
          <p:cNvPr id="30723" name="Picture 2" descr="Image result for Кукери"/>
          <p:cNvPicPr>
            <a:picLocks noGrp="1" noChangeAspect="1" noChangeArrowheads="1"/>
          </p:cNvPicPr>
          <p:nvPr>
            <p:ph sz="half" idx="2"/>
          </p:nvPr>
        </p:nvPicPr>
        <p:blipFill>
          <a:blip r:embed="rId2"/>
          <a:srcRect/>
          <a:stretch>
            <a:fillRect/>
          </a:stretch>
        </p:blipFill>
        <p:spPr>
          <a:xfrm>
            <a:off x="6592888" y="2255838"/>
            <a:ext cx="5235575" cy="3870325"/>
          </a:xfrm>
        </p:spPr>
      </p:pic>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eaLnBrk="1" fontAlgn="auto" hangingPunct="1">
              <a:spcAft>
                <a:spcPts val="0"/>
              </a:spcAft>
              <a:defRPr/>
            </a:pPr>
            <a:r>
              <a:rPr lang="en-US" sz="4400" cap="none" dirty="0" err="1">
                <a:solidFill>
                  <a:prstClr val="black"/>
                </a:solidFill>
                <a:latin typeface="Calibri Light" panose="020F0302020204030204"/>
              </a:rPr>
              <a:t>Kuker</a:t>
            </a:r>
            <a:r>
              <a:rPr lang="en-US" sz="4400" cap="none" dirty="0">
                <a:solidFill>
                  <a:prstClr val="black"/>
                </a:solidFill>
                <a:latin typeface="Calibri Light" panose="020F0302020204030204"/>
              </a:rPr>
              <a:t> customs</a:t>
            </a:r>
            <a:endParaRPr lang="bg-BG" dirty="0"/>
          </a:p>
        </p:txBody>
      </p:sp>
      <p:pic>
        <p:nvPicPr>
          <p:cNvPr id="31746" name="Picture 2" descr="Image result for Кукери"/>
          <p:cNvPicPr>
            <a:picLocks noGrp="1" noChangeAspect="1" noChangeArrowheads="1"/>
          </p:cNvPicPr>
          <p:nvPr>
            <p:ph idx="1"/>
          </p:nvPr>
        </p:nvPicPr>
        <p:blipFill>
          <a:blip r:embed="rId2"/>
          <a:srcRect/>
          <a:stretch>
            <a:fillRect/>
          </a:stretch>
        </p:blipFill>
        <p:spPr>
          <a:xfrm>
            <a:off x="2308225" y="2144713"/>
            <a:ext cx="7666038" cy="4243387"/>
          </a:xfrm>
        </p:spPr>
      </p:pic>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3"/>
          <p:cNvSpPr>
            <a:spLocks noGrp="1"/>
          </p:cNvSpPr>
          <p:nvPr>
            <p:ph type="title"/>
          </p:nvPr>
        </p:nvSpPr>
        <p:spPr bwMode="auto"/>
        <p:txBody>
          <a:bodyPr wrap="square" numCol="1" anchorCtr="0" compatLnSpc="1">
            <a:prstTxWarp prst="textNoShape">
              <a:avLst/>
            </a:prstTxWarp>
          </a:bodyPr>
          <a:lstStyle/>
          <a:p>
            <a:pPr algn="ctr" eaLnBrk="1" hangingPunct="1"/>
            <a:r>
              <a:rPr lang="en-US" sz="4000" cap="none" smtClean="0">
                <a:solidFill>
                  <a:srgbClr val="000000"/>
                </a:solidFill>
                <a:latin typeface="Calibri Light"/>
              </a:rPr>
              <a:t>Lazarovden – The day of St.Lazar</a:t>
            </a:r>
            <a:endParaRPr lang="bg-BG" cap="none" smtClean="0"/>
          </a:p>
        </p:txBody>
      </p:sp>
      <p:sp>
        <p:nvSpPr>
          <p:cNvPr id="32770" name="Content Placeholder 4"/>
          <p:cNvSpPr>
            <a:spLocks noGrp="1"/>
          </p:cNvSpPr>
          <p:nvPr>
            <p:ph sz="half" idx="1"/>
          </p:nvPr>
        </p:nvSpPr>
        <p:spPr>
          <a:xfrm>
            <a:off x="92075" y="1816100"/>
            <a:ext cx="6219825" cy="4806950"/>
          </a:xfrm>
        </p:spPr>
        <p:txBody>
          <a:bodyPr/>
          <a:lstStyle/>
          <a:p>
            <a:pPr marL="0" indent="0" algn="just" eaLnBrk="1" hangingPunct="1">
              <a:spcBef>
                <a:spcPts val="1000"/>
              </a:spcBef>
              <a:buClrTx/>
              <a:buSzTx/>
              <a:buFont typeface="Wingdings" pitchFamily="2" charset="2"/>
              <a:buNone/>
            </a:pPr>
            <a:r>
              <a:rPr lang="en-US" sz="2800" smtClean="0">
                <a:solidFill>
                  <a:srgbClr val="000000"/>
                </a:solidFill>
              </a:rPr>
              <a:t>Lazarovden is celebrated 8 days before Easter.  It is the most romantic holiday for young girls who are old enough to fall in love. At the age of 17-18, girls can become lazarki . They gather together in the centre of the village, dressed in special costumes, their heads decorated with flowers, and go to the river.  They take some water and start to predict the future  -who will be their beloved husband. That’s why Lazarovden is really important  for the young girls, who are old enough to get married.</a:t>
            </a:r>
            <a:endParaRPr lang="bg-BG" smtClean="0"/>
          </a:p>
        </p:txBody>
      </p:sp>
      <p:pic>
        <p:nvPicPr>
          <p:cNvPr id="32771" name="Content Placeholder 6"/>
          <p:cNvPicPr>
            <a:picLocks noGrp="1" noChangeAspect="1"/>
          </p:cNvPicPr>
          <p:nvPr>
            <p:ph sz="half" idx="2"/>
          </p:nvPr>
        </p:nvPicPr>
        <p:blipFill>
          <a:blip r:embed="rId2"/>
          <a:srcRect/>
          <a:stretch>
            <a:fillRect/>
          </a:stretch>
        </p:blipFill>
        <p:spPr>
          <a:xfrm>
            <a:off x="6553200" y="2325688"/>
            <a:ext cx="5378450" cy="3579812"/>
          </a:xfrm>
        </p:spPr>
      </p:pic>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4"/>
          <p:cNvSpPr>
            <a:spLocks noGrp="1"/>
          </p:cNvSpPr>
          <p:nvPr>
            <p:ph type="title"/>
          </p:nvPr>
        </p:nvSpPr>
        <p:spPr bwMode="auto"/>
        <p:txBody>
          <a:bodyPr wrap="square" numCol="1" anchorCtr="0" compatLnSpc="1">
            <a:prstTxWarp prst="textNoShape">
              <a:avLst/>
            </a:prstTxWarp>
          </a:bodyPr>
          <a:lstStyle/>
          <a:p>
            <a:pPr algn="ctr" eaLnBrk="1" hangingPunct="1"/>
            <a:r>
              <a:rPr lang="en-US" sz="4000" cap="none" smtClean="0">
                <a:solidFill>
                  <a:srgbClr val="000000"/>
                </a:solidFill>
                <a:latin typeface="Calibri Light"/>
              </a:rPr>
              <a:t>Lazarovden –The day  of Saint Lazar</a:t>
            </a:r>
            <a:endParaRPr lang="bg-BG" cap="none" smtClean="0"/>
          </a:p>
        </p:txBody>
      </p:sp>
      <p:pic>
        <p:nvPicPr>
          <p:cNvPr id="33794" name="Picture 4" descr="Лазаровден"/>
          <p:cNvPicPr>
            <a:picLocks noGrp="1" noChangeAspect="1" noChangeArrowheads="1"/>
          </p:cNvPicPr>
          <p:nvPr>
            <p:ph idx="1"/>
          </p:nvPr>
        </p:nvPicPr>
        <p:blipFill>
          <a:blip r:embed="rId2"/>
          <a:srcRect/>
          <a:stretch>
            <a:fillRect/>
          </a:stretch>
        </p:blipFill>
        <p:spPr>
          <a:xfrm>
            <a:off x="3017838" y="1912938"/>
            <a:ext cx="6173787" cy="4632325"/>
          </a:xfrm>
        </p:spPr>
      </p:pic>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3"/>
          <p:cNvSpPr>
            <a:spLocks noGrp="1"/>
          </p:cNvSpPr>
          <p:nvPr>
            <p:ph type="title"/>
          </p:nvPr>
        </p:nvSpPr>
        <p:spPr bwMode="auto">
          <a:xfrm>
            <a:off x="0" y="546100"/>
            <a:ext cx="8566150" cy="1096963"/>
          </a:xfrm>
        </p:spPr>
        <p:txBody>
          <a:bodyPr wrap="square" numCol="1" anchorCtr="0" compatLnSpc="1">
            <a:prstTxWarp prst="textNoShape">
              <a:avLst/>
            </a:prstTxWarp>
          </a:bodyPr>
          <a:lstStyle/>
          <a:p>
            <a:pPr algn="ctr" eaLnBrk="1" hangingPunct="1"/>
            <a:r>
              <a:rPr lang="en-US" sz="4000" cap="none" smtClean="0">
                <a:solidFill>
                  <a:srgbClr val="000000"/>
                </a:solidFill>
                <a:latin typeface="Calibri Light"/>
              </a:rPr>
              <a:t>TSVETNITSA - FLOWERS’ DAY </a:t>
            </a:r>
            <a:endParaRPr lang="bg-BG" cap="none" smtClean="0"/>
          </a:p>
        </p:txBody>
      </p:sp>
      <p:sp>
        <p:nvSpPr>
          <p:cNvPr id="34818" name="Content Placeholder 4"/>
          <p:cNvSpPr>
            <a:spLocks noGrp="1"/>
          </p:cNvSpPr>
          <p:nvPr>
            <p:ph sz="half" idx="1"/>
          </p:nvPr>
        </p:nvSpPr>
        <p:spPr>
          <a:xfrm>
            <a:off x="104775" y="2071688"/>
            <a:ext cx="6034088" cy="4616450"/>
          </a:xfrm>
        </p:spPr>
        <p:txBody>
          <a:bodyPr/>
          <a:lstStyle/>
          <a:p>
            <a:pPr marL="0" indent="0" algn="just" eaLnBrk="1" hangingPunct="1">
              <a:lnSpc>
                <a:spcPct val="80000"/>
              </a:lnSpc>
              <a:spcBef>
                <a:spcPts val="1000"/>
              </a:spcBef>
              <a:buClrTx/>
              <a:buSzTx/>
              <a:buFont typeface="Wingdings" pitchFamily="2" charset="2"/>
              <a:buNone/>
            </a:pPr>
            <a:r>
              <a:rPr lang="en-US" sz="2800" smtClean="0">
                <a:solidFill>
                  <a:srgbClr val="000000"/>
                </a:solidFill>
              </a:rPr>
              <a:t>Feast  of flowers and spring. On this day, prayer is held in the church and willow branches are blessed. They are given to believers and everyone takes them to their home for health. People decorate the gates of their homes with willow wreaths. The willow twigs symbolize the palm trees - with which Jesus Christ was welcomed in Jerusalem. All men, women and children, whose names mean a flower or  a tree,  celebrate the  Flowers’ day. </a:t>
            </a:r>
            <a:endParaRPr lang="bg-BG" smtClean="0"/>
          </a:p>
        </p:txBody>
      </p:sp>
      <p:pic>
        <p:nvPicPr>
          <p:cNvPr id="34819" name="Picture 2" descr="Image result for цВЕТНИЦА"/>
          <p:cNvPicPr>
            <a:picLocks noGrp="1" noChangeAspect="1" noChangeArrowheads="1"/>
          </p:cNvPicPr>
          <p:nvPr>
            <p:ph sz="half" idx="2"/>
          </p:nvPr>
        </p:nvPicPr>
        <p:blipFill>
          <a:blip r:embed="rId2"/>
          <a:srcRect/>
          <a:stretch>
            <a:fillRect/>
          </a:stretch>
        </p:blipFill>
        <p:spPr>
          <a:xfrm>
            <a:off x="6343650" y="3544888"/>
            <a:ext cx="3689350" cy="3168650"/>
          </a:xfrm>
        </p:spPr>
      </p:pic>
      <p:pic>
        <p:nvPicPr>
          <p:cNvPr id="34820" name="Picture 4" descr="Image result for цВЕТНИЦА"/>
          <p:cNvPicPr>
            <a:picLocks noChangeAspect="1" noChangeArrowheads="1"/>
          </p:cNvPicPr>
          <p:nvPr/>
        </p:nvPicPr>
        <p:blipFill>
          <a:blip r:embed="rId3"/>
          <a:srcRect/>
          <a:stretch>
            <a:fillRect/>
          </a:stretch>
        </p:blipFill>
        <p:spPr bwMode="auto">
          <a:xfrm>
            <a:off x="8716963" y="590550"/>
            <a:ext cx="3327400" cy="2871788"/>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numCol="1" anchorCtr="0" compatLnSpc="1">
            <a:prstTxWarp prst="textNoShape">
              <a:avLst/>
            </a:prstTxWarp>
          </a:bodyPr>
          <a:lstStyle/>
          <a:p>
            <a:pPr algn="ctr" eaLnBrk="1" hangingPunct="1"/>
            <a:r>
              <a:rPr lang="en-US" sz="4400" b="1" cap="none" smtClean="0">
                <a:solidFill>
                  <a:srgbClr val="FF0000"/>
                </a:solidFill>
                <a:latin typeface="Calibri Light"/>
              </a:rPr>
              <a:t>Velikden - Easter</a:t>
            </a:r>
            <a:endParaRPr lang="bg-BG" cap="none" smtClean="0"/>
          </a:p>
        </p:txBody>
      </p:sp>
      <p:sp>
        <p:nvSpPr>
          <p:cNvPr id="35842" name="Content Placeholder 2"/>
          <p:cNvSpPr>
            <a:spLocks noGrp="1"/>
          </p:cNvSpPr>
          <p:nvPr>
            <p:ph sz="half" idx="1"/>
          </p:nvPr>
        </p:nvSpPr>
        <p:spPr>
          <a:xfrm>
            <a:off x="117475" y="1828800"/>
            <a:ext cx="5930900" cy="4937125"/>
          </a:xfrm>
        </p:spPr>
        <p:txBody>
          <a:bodyPr/>
          <a:lstStyle/>
          <a:p>
            <a:pPr marL="0" indent="0" algn="just" eaLnBrk="1" hangingPunct="1">
              <a:lnSpc>
                <a:spcPct val="70000"/>
              </a:lnSpc>
              <a:spcBef>
                <a:spcPts val="1000"/>
              </a:spcBef>
              <a:buClrTx/>
              <a:buSzTx/>
              <a:buFont typeface="Wingdings" pitchFamily="2" charset="2"/>
              <a:buNone/>
            </a:pPr>
            <a:r>
              <a:rPr lang="en-US" sz="2600" smtClean="0"/>
              <a:t>The brightest spring holiday is Easter, associated with the Resurrection of Christ. The whole passionate week before the Resurrection is connected with many church rituals that follow the path of Christ  to Immortality. On Holy Thursday, when Christ is bearing His Cross, eggs are painted red and Easter bread – kozunak is baked.  On the feast day they are given to relatives and friends for health.  On Easter, the 45-day  long Lent  ends, and for the first time, blessed  meat foods can be eaten. The family gathers at a festive table, fighting for the strongest egg:  the person who has fought the other  eggs , will be the strongest during the year.</a:t>
            </a:r>
            <a:endParaRPr lang="bg-BG" sz="2200" smtClean="0"/>
          </a:p>
        </p:txBody>
      </p:sp>
      <p:pic>
        <p:nvPicPr>
          <p:cNvPr id="35843" name="Content Placeholder 4" descr="Image result for ВЕЛИКДЕН"/>
          <p:cNvPicPr>
            <a:picLocks noGrp="1" noChangeAspect="1" noChangeArrowheads="1"/>
          </p:cNvPicPr>
          <p:nvPr>
            <p:ph sz="half" idx="2"/>
          </p:nvPr>
        </p:nvPicPr>
        <p:blipFill>
          <a:blip r:embed="rId2"/>
          <a:srcRect/>
          <a:stretch>
            <a:fillRect/>
          </a:stretch>
        </p:blipFill>
        <p:spPr>
          <a:xfrm>
            <a:off x="6511925" y="2193925"/>
            <a:ext cx="5172075" cy="3879850"/>
          </a:xfrm>
        </p:spPr>
      </p:pic>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eaLnBrk="1" fontAlgn="auto" hangingPunct="1">
              <a:spcAft>
                <a:spcPts val="0"/>
              </a:spcAft>
              <a:defRPr/>
            </a:pPr>
            <a:r>
              <a:rPr lang="en-US" sz="4400" b="1" cap="none" dirty="0">
                <a:solidFill>
                  <a:srgbClr val="FF0000"/>
                </a:solidFill>
                <a:latin typeface="Calibri Light" panose="020F0302020204030204"/>
              </a:rPr>
              <a:t>Easter</a:t>
            </a:r>
            <a:endParaRPr lang="bg-BG" dirty="0"/>
          </a:p>
        </p:txBody>
      </p:sp>
      <p:pic>
        <p:nvPicPr>
          <p:cNvPr id="36866" name="Picture 4" descr="Image result for ВЕЛИКДЕН"/>
          <p:cNvPicPr>
            <a:picLocks noGrp="1" noChangeAspect="1" noChangeArrowheads="1"/>
          </p:cNvPicPr>
          <p:nvPr>
            <p:ph idx="1"/>
          </p:nvPr>
        </p:nvPicPr>
        <p:blipFill>
          <a:blip r:embed="rId2"/>
          <a:srcRect/>
          <a:stretch>
            <a:fillRect/>
          </a:stretch>
        </p:blipFill>
        <p:spPr>
          <a:xfrm>
            <a:off x="3201988" y="2057400"/>
            <a:ext cx="5788025" cy="4343400"/>
          </a:xfrm>
        </p:spPr>
      </p:pic>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3"/>
          <p:cNvSpPr>
            <a:spLocks noGrp="1"/>
          </p:cNvSpPr>
          <p:nvPr>
            <p:ph type="title"/>
          </p:nvPr>
        </p:nvSpPr>
        <p:spPr bwMode="auto">
          <a:xfrm>
            <a:off x="526474" y="561975"/>
            <a:ext cx="7633854" cy="1096963"/>
          </a:xfrm>
        </p:spPr>
        <p:txBody>
          <a:bodyPr wrap="square" numCol="1" anchorCtr="0" compatLnSpc="1">
            <a:prstTxWarp prst="textNoShape">
              <a:avLst/>
            </a:prstTxWarp>
            <a:normAutofit/>
          </a:bodyPr>
          <a:lstStyle/>
          <a:p>
            <a:pPr algn="ctr" eaLnBrk="1" hangingPunct="1"/>
            <a:r>
              <a:rPr lang="en-US" sz="4400" cap="none" dirty="0" err="1" smtClean="0">
                <a:solidFill>
                  <a:srgbClr val="000000"/>
                </a:solidFill>
                <a:latin typeface="Calibri Light"/>
              </a:rPr>
              <a:t>Gergyovden</a:t>
            </a:r>
            <a:r>
              <a:rPr lang="en-US" sz="4400" cap="none" dirty="0" smtClean="0">
                <a:solidFill>
                  <a:srgbClr val="000000"/>
                </a:solidFill>
                <a:latin typeface="Calibri Light"/>
              </a:rPr>
              <a:t> - Saint George's Day</a:t>
            </a:r>
            <a:endParaRPr lang="bg-BG" cap="none" dirty="0" smtClean="0"/>
          </a:p>
        </p:txBody>
      </p:sp>
      <p:sp>
        <p:nvSpPr>
          <p:cNvPr id="37890" name="Content Placeholder 4"/>
          <p:cNvSpPr>
            <a:spLocks noGrp="1"/>
          </p:cNvSpPr>
          <p:nvPr>
            <p:ph sz="half" idx="1"/>
          </p:nvPr>
        </p:nvSpPr>
        <p:spPr>
          <a:xfrm>
            <a:off x="195263" y="1612900"/>
            <a:ext cx="5822950" cy="2724150"/>
          </a:xfrm>
        </p:spPr>
        <p:txBody>
          <a:bodyPr/>
          <a:lstStyle/>
          <a:p>
            <a:pPr marL="0" indent="0" algn="just" eaLnBrk="1" hangingPunct="1">
              <a:spcBef>
                <a:spcPts val="1000"/>
              </a:spcBef>
              <a:buClrTx/>
              <a:buSzTx/>
              <a:buFont typeface="Wingdings" pitchFamily="2" charset="2"/>
              <a:buNone/>
            </a:pPr>
            <a:r>
              <a:rPr lang="en-US" sz="2600" smtClean="0">
                <a:solidFill>
                  <a:srgbClr val="000000"/>
                </a:solidFill>
              </a:rPr>
              <a:t>On this feast, a lamb is sacrificed to the sacrifice of St. George, the patron saint of sheep and shepherds. St. George's special ring-shaped buns are also baked - one for the beehive, one for the table and the other  which is given to relatives for health. The buns are richly decorated with symbols.</a:t>
            </a:r>
            <a:endParaRPr lang="bg-BG" sz="2200" smtClean="0"/>
          </a:p>
        </p:txBody>
      </p:sp>
      <p:pic>
        <p:nvPicPr>
          <p:cNvPr id="37891" name="Picture 4" descr="Image result for ГЕРГЬОВДЕН"/>
          <p:cNvPicPr>
            <a:picLocks noChangeAspect="1" noChangeArrowheads="1"/>
          </p:cNvPicPr>
          <p:nvPr/>
        </p:nvPicPr>
        <p:blipFill>
          <a:blip r:embed="rId2"/>
          <a:srcRect/>
          <a:stretch>
            <a:fillRect/>
          </a:stretch>
        </p:blipFill>
        <p:spPr bwMode="auto">
          <a:xfrm>
            <a:off x="430213" y="4548461"/>
            <a:ext cx="3989387" cy="2244452"/>
          </a:xfrm>
          <a:prstGeom prst="rect">
            <a:avLst/>
          </a:prstGeom>
          <a:noFill/>
          <a:ln w="9525">
            <a:noFill/>
            <a:miter lim="800000"/>
            <a:headEnd/>
            <a:tailEnd/>
          </a:ln>
        </p:spPr>
      </p:pic>
      <p:pic>
        <p:nvPicPr>
          <p:cNvPr id="37892" name="Picture 2" descr="Image result for ГЕРГЬОВДЕН"/>
          <p:cNvPicPr>
            <a:picLocks noGrp="1" noChangeAspect="1" noChangeArrowheads="1"/>
          </p:cNvPicPr>
          <p:nvPr>
            <p:ph sz="half" idx="2"/>
          </p:nvPr>
        </p:nvPicPr>
        <p:blipFill>
          <a:blip r:embed="rId3"/>
          <a:srcRect/>
          <a:stretch>
            <a:fillRect/>
          </a:stretch>
        </p:blipFill>
        <p:spPr>
          <a:xfrm>
            <a:off x="9218468" y="688109"/>
            <a:ext cx="2838450" cy="3524250"/>
          </a:xfrm>
        </p:spPr>
      </p:pic>
      <p:sp>
        <p:nvSpPr>
          <p:cNvPr id="37893" name="TextBox 8"/>
          <p:cNvSpPr txBox="1">
            <a:spLocks noChangeArrowheads="1"/>
          </p:cNvSpPr>
          <p:nvPr/>
        </p:nvSpPr>
        <p:spPr bwMode="auto">
          <a:xfrm>
            <a:off x="5564188" y="4179888"/>
            <a:ext cx="6453187" cy="2647950"/>
          </a:xfrm>
          <a:prstGeom prst="rect">
            <a:avLst/>
          </a:prstGeom>
          <a:noFill/>
          <a:ln w="9525">
            <a:noFill/>
            <a:miter lim="800000"/>
            <a:headEnd/>
            <a:tailEnd/>
          </a:ln>
        </p:spPr>
        <p:txBody>
          <a:bodyPr>
            <a:spAutoFit/>
          </a:bodyPr>
          <a:lstStyle/>
          <a:p>
            <a:pPr algn="just"/>
            <a:r>
              <a:rPr lang="en-US" sz="2400" dirty="0">
                <a:solidFill>
                  <a:srgbClr val="000000"/>
                </a:solidFill>
                <a:latin typeface="Calibri" pitchFamily="34" charset="0"/>
              </a:rPr>
              <a:t>In the morning before the ritual is performed, the  home owner goes to the fields and buries a red egg kept since Easter. He cuts off a green wheat-ear, which he takes  home to  protect the fields  from hailstorms, after which the sheep are fed with grass and the doors of the houses are decorated with geranium.</a:t>
            </a:r>
            <a:endParaRPr lang="bg-BG" sz="2400" dirty="0">
              <a:solidFill>
                <a:srgbClr val="000000"/>
              </a:solidFill>
              <a:latin typeface="Calibri" pitchFamily="34" charset="0"/>
            </a:endParaRPr>
          </a:p>
        </p:txBody>
      </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4675" y="1498600"/>
            <a:ext cx="5759450" cy="1828800"/>
          </a:xfrm>
        </p:spPr>
        <p:txBody>
          <a:bodyPr/>
          <a:lstStyle/>
          <a:p>
            <a:pPr eaLnBrk="1" fontAlgn="auto" hangingPunct="1">
              <a:spcAft>
                <a:spcPts val="0"/>
              </a:spcAft>
              <a:defRPr/>
            </a:pPr>
            <a:r>
              <a:rPr lang="en-US" dirty="0"/>
              <a:t>SUMMER HOLIDAYS</a:t>
            </a: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bwMode="auto">
          <a:xfrm>
            <a:off x="949325" y="561975"/>
            <a:ext cx="10058400" cy="719138"/>
          </a:xfrm>
        </p:spPr>
        <p:txBody>
          <a:bodyPr wrap="square" numCol="1" anchorCtr="0" compatLnSpc="1">
            <a:prstTxWarp prst="textNoShape">
              <a:avLst/>
            </a:prstTxWarp>
          </a:bodyPr>
          <a:lstStyle/>
          <a:p>
            <a:pPr algn="ctr" eaLnBrk="1" hangingPunct="1"/>
            <a:r>
              <a:rPr lang="en-US" cap="none" smtClean="0"/>
              <a:t>ENYOVDEN</a:t>
            </a:r>
            <a:r>
              <a:rPr lang="bg-BG" cap="none" smtClean="0"/>
              <a:t> – </a:t>
            </a:r>
            <a:r>
              <a:rPr lang="en-US" cap="none" smtClean="0"/>
              <a:t>JUNE 24TH</a:t>
            </a:r>
            <a:endParaRPr lang="bg-BG" cap="none" smtClean="0"/>
          </a:p>
        </p:txBody>
      </p:sp>
      <p:sp>
        <p:nvSpPr>
          <p:cNvPr id="39938" name="Content Placeholder 2"/>
          <p:cNvSpPr>
            <a:spLocks noGrp="1"/>
          </p:cNvSpPr>
          <p:nvPr>
            <p:ph sz="half" idx="1"/>
          </p:nvPr>
        </p:nvSpPr>
        <p:spPr>
          <a:xfrm>
            <a:off x="130175" y="1744663"/>
            <a:ext cx="5943600" cy="5021262"/>
          </a:xfrm>
        </p:spPr>
        <p:txBody>
          <a:bodyPr/>
          <a:lstStyle/>
          <a:p>
            <a:pPr marL="0" indent="0" algn="just" eaLnBrk="1" hangingPunct="1">
              <a:buFont typeface="Wingdings" pitchFamily="2" charset="2"/>
              <a:buNone/>
            </a:pPr>
            <a:r>
              <a:rPr lang="en-US" sz="2800" smtClean="0"/>
              <a:t> An old Bulgarian holiday, which is celebrated on June 24 every year. The holiday coincides with the summer equinox and is connected with  the cult to the Sun. The Eastern Slavs celebrate the holiday with a traditional night bath in the night before Ivan Kupala, as they call  Enyovden. They  also build  a fire, jump over it  and dance around. Herbs have the greatest power just during that night.</a:t>
            </a:r>
            <a:endParaRPr lang="bg-BG" sz="2800" smtClean="0"/>
          </a:p>
        </p:txBody>
      </p:sp>
      <p:pic>
        <p:nvPicPr>
          <p:cNvPr id="39939" name="Content Placeholder 6"/>
          <p:cNvPicPr>
            <a:picLocks noGrp="1" noChangeAspect="1"/>
          </p:cNvPicPr>
          <p:nvPr>
            <p:ph sz="half" idx="2"/>
          </p:nvPr>
        </p:nvPicPr>
        <p:blipFill>
          <a:blip r:embed="rId2"/>
          <a:srcRect/>
          <a:stretch>
            <a:fillRect/>
          </a:stretch>
        </p:blipFill>
        <p:spPr>
          <a:xfrm>
            <a:off x="7646988" y="1824038"/>
            <a:ext cx="3535362" cy="4779962"/>
          </a:xfrm>
        </p:spPr>
      </p:pic>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92775" y="1447800"/>
            <a:ext cx="5761038" cy="1828800"/>
          </a:xfrm>
        </p:spPr>
        <p:txBody>
          <a:bodyPr/>
          <a:lstStyle/>
          <a:p>
            <a:pPr eaLnBrk="1" fontAlgn="auto" hangingPunct="1">
              <a:spcAft>
                <a:spcPts val="0"/>
              </a:spcAft>
              <a:defRPr/>
            </a:pPr>
            <a:r>
              <a:rPr lang="en-US" dirty="0"/>
              <a:t>AUTUMN HOLIDAYS</a:t>
            </a:r>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3"/>
          <p:cNvSpPr>
            <a:spLocks noGrp="1"/>
          </p:cNvSpPr>
          <p:nvPr>
            <p:ph type="title"/>
          </p:nvPr>
        </p:nvSpPr>
        <p:spPr bwMode="auto"/>
        <p:txBody>
          <a:bodyPr wrap="square" numCol="1" anchorCtr="0" compatLnSpc="1">
            <a:prstTxWarp prst="textNoShape">
              <a:avLst/>
            </a:prstTxWarp>
          </a:bodyPr>
          <a:lstStyle/>
          <a:p>
            <a:pPr eaLnBrk="1" hangingPunct="1"/>
            <a:r>
              <a:rPr lang="en-US" cap="none" smtClean="0"/>
              <a:t>DIMITROVDEN</a:t>
            </a:r>
            <a:r>
              <a:rPr lang="bg-BG" cap="none" smtClean="0"/>
              <a:t>–</a:t>
            </a:r>
            <a:r>
              <a:rPr lang="en-US" cap="none" smtClean="0"/>
              <a:t> ST. DIMITAR’S DAY - </a:t>
            </a:r>
            <a:r>
              <a:rPr lang="bg-BG" cap="none" smtClean="0"/>
              <a:t> </a:t>
            </a:r>
            <a:r>
              <a:rPr lang="en-US" cap="none" smtClean="0"/>
              <a:t>OCTOBER 26th</a:t>
            </a:r>
            <a:endParaRPr lang="bg-BG" cap="none" smtClean="0"/>
          </a:p>
        </p:txBody>
      </p:sp>
      <p:sp>
        <p:nvSpPr>
          <p:cNvPr id="41986" name="Content Placeholder 4"/>
          <p:cNvSpPr>
            <a:spLocks noGrp="1"/>
          </p:cNvSpPr>
          <p:nvPr>
            <p:ph sz="half" idx="1"/>
          </p:nvPr>
        </p:nvSpPr>
        <p:spPr>
          <a:xfrm>
            <a:off x="222250" y="2044700"/>
            <a:ext cx="5716588" cy="4343400"/>
          </a:xfrm>
        </p:spPr>
        <p:txBody>
          <a:bodyPr/>
          <a:lstStyle/>
          <a:p>
            <a:pPr marL="0" indent="0" algn="just" eaLnBrk="1" hangingPunct="1">
              <a:buFont typeface="Wingdings" pitchFamily="2" charset="2"/>
              <a:buNone/>
            </a:pPr>
            <a:r>
              <a:rPr lang="en-US" sz="2800" smtClean="0"/>
              <a:t>A national and Orthodox holiday, commemorated in memory of St. Demetrius of Thessaloniki. He was born in the 3rd century in Thessaloniki and his father was the Mayor of the town. As governor of Thessaloniki, Dimitar openly professes and glorifies the Christian religion.. Greeks, Bulgarians, Serbs and Russians compete for the protection of the Saint Dimitar.</a:t>
            </a:r>
            <a:endParaRPr lang="bg-BG" sz="2800" smtClean="0"/>
          </a:p>
        </p:txBody>
      </p:sp>
      <p:pic>
        <p:nvPicPr>
          <p:cNvPr id="41987" name="Content Placeholder 6"/>
          <p:cNvPicPr>
            <a:picLocks noGrp="1" noChangeAspect="1"/>
          </p:cNvPicPr>
          <p:nvPr>
            <p:ph sz="half" idx="2"/>
          </p:nvPr>
        </p:nvPicPr>
        <p:blipFill>
          <a:blip r:embed="rId2"/>
          <a:srcRect/>
          <a:stretch>
            <a:fillRect/>
          </a:stretch>
        </p:blipFill>
        <p:spPr>
          <a:xfrm>
            <a:off x="7527925" y="2051050"/>
            <a:ext cx="3132138" cy="4445000"/>
          </a:xfrm>
        </p:spPr>
      </p:pic>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4675" y="1577975"/>
            <a:ext cx="5759450" cy="1828800"/>
          </a:xfrm>
        </p:spPr>
        <p:txBody>
          <a:bodyPr/>
          <a:lstStyle/>
          <a:p>
            <a:pPr eaLnBrk="1" fontAlgn="auto" hangingPunct="1">
              <a:spcAft>
                <a:spcPts val="0"/>
              </a:spcAft>
              <a:defRPr/>
            </a:pPr>
            <a:r>
              <a:rPr lang="en-US" dirty="0"/>
              <a:t>WINTER HOLIDAYS</a:t>
            </a:r>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3"/>
          <p:cNvSpPr>
            <a:spLocks noGrp="1"/>
          </p:cNvSpPr>
          <p:nvPr>
            <p:ph type="title"/>
          </p:nvPr>
        </p:nvSpPr>
        <p:spPr bwMode="auto"/>
        <p:txBody>
          <a:bodyPr wrap="square" numCol="1" anchorCtr="0" compatLnSpc="1">
            <a:prstTxWarp prst="textNoShape">
              <a:avLst/>
            </a:prstTxWarp>
          </a:bodyPr>
          <a:lstStyle/>
          <a:p>
            <a:pPr eaLnBrk="1" hangingPunct="1"/>
            <a:r>
              <a:rPr lang="en-US" b="1" cap="none" smtClean="0"/>
              <a:t>ANDREEVDEN</a:t>
            </a:r>
            <a:r>
              <a:rPr lang="bg-BG" b="1" cap="none" smtClean="0"/>
              <a:t>–</a:t>
            </a:r>
            <a:r>
              <a:rPr lang="en-US" b="1" cap="none" smtClean="0"/>
              <a:t> ST. ANDREY’S DAY -  </a:t>
            </a:r>
            <a:r>
              <a:rPr lang="bg-BG" b="1" cap="none" smtClean="0"/>
              <a:t> </a:t>
            </a:r>
            <a:r>
              <a:rPr lang="en-US" b="1" cap="none" smtClean="0"/>
              <a:t>NOVEMBER 30TH</a:t>
            </a:r>
            <a:endParaRPr lang="bg-BG" b="1" cap="none" smtClean="0"/>
          </a:p>
        </p:txBody>
      </p:sp>
      <p:sp>
        <p:nvSpPr>
          <p:cNvPr id="44034" name="Content Placeholder 4"/>
          <p:cNvSpPr>
            <a:spLocks noGrp="1"/>
          </p:cNvSpPr>
          <p:nvPr>
            <p:ph sz="half" idx="1"/>
          </p:nvPr>
        </p:nvSpPr>
        <p:spPr>
          <a:xfrm>
            <a:off x="439738" y="1927225"/>
            <a:ext cx="4846637" cy="4343400"/>
          </a:xfrm>
        </p:spPr>
        <p:txBody>
          <a:bodyPr/>
          <a:lstStyle/>
          <a:p>
            <a:pPr marL="0" indent="0" algn="just" eaLnBrk="1" hangingPunct="1">
              <a:buFont typeface="Wingdings" pitchFamily="2" charset="2"/>
              <a:buNone/>
            </a:pPr>
            <a:r>
              <a:rPr lang="en-US" sz="2800" smtClean="0"/>
              <a:t>It is believed that since Andreevden  the day begins to grow  little by little, by a single grain of millet. The day  is associated with the ritual practice on the eve of this holiday  - to brew different pots of grain - wheat, peas, corn, beans and lentils -  in order to grow bigger and to have a good harvest.</a:t>
            </a:r>
            <a:endParaRPr lang="bg-BG" sz="2800" smtClean="0"/>
          </a:p>
        </p:txBody>
      </p:sp>
      <p:pic>
        <p:nvPicPr>
          <p:cNvPr id="44035" name="Picture 4" descr="андреевден"/>
          <p:cNvPicPr>
            <a:picLocks noGrp="1" noChangeAspect="1" noChangeArrowheads="1"/>
          </p:cNvPicPr>
          <p:nvPr>
            <p:ph sz="half" idx="2"/>
          </p:nvPr>
        </p:nvPicPr>
        <p:blipFill>
          <a:blip r:embed="rId2"/>
          <a:srcRect/>
          <a:stretch>
            <a:fillRect/>
          </a:stretch>
        </p:blipFill>
        <p:spPr>
          <a:xfrm>
            <a:off x="6513513" y="2459038"/>
            <a:ext cx="4852987" cy="2974975"/>
          </a:xfrm>
        </p:spPr>
      </p:pic>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1750" y="704850"/>
            <a:ext cx="10058400" cy="693738"/>
          </a:xfrm>
        </p:spPr>
        <p:txBody>
          <a:bodyPr/>
          <a:lstStyle/>
          <a:p>
            <a:pPr eaLnBrk="1" fontAlgn="auto" hangingPunct="1">
              <a:spcAft>
                <a:spcPts val="0"/>
              </a:spcAft>
              <a:defRPr/>
            </a:pPr>
            <a:r>
              <a:rPr lang="en-US" dirty="0"/>
              <a:t>VARVARA</a:t>
            </a:r>
            <a:r>
              <a:rPr lang="bg-BG" dirty="0" smtClean="0"/>
              <a:t> – </a:t>
            </a:r>
            <a:r>
              <a:rPr lang="en-US" dirty="0"/>
              <a:t>December 4th</a:t>
            </a:r>
            <a:endParaRPr lang="bg-BG" dirty="0"/>
          </a:p>
        </p:txBody>
      </p:sp>
      <p:sp>
        <p:nvSpPr>
          <p:cNvPr id="45058" name="Content Placeholder 2"/>
          <p:cNvSpPr>
            <a:spLocks noGrp="1"/>
          </p:cNvSpPr>
          <p:nvPr>
            <p:ph sz="half" idx="1"/>
          </p:nvPr>
        </p:nvSpPr>
        <p:spPr>
          <a:xfrm>
            <a:off x="622300" y="2082800"/>
            <a:ext cx="4929188" cy="4343400"/>
          </a:xfrm>
        </p:spPr>
        <p:txBody>
          <a:bodyPr/>
          <a:lstStyle/>
          <a:p>
            <a:pPr marL="0" indent="0" eaLnBrk="1" hangingPunct="1">
              <a:buFont typeface="Wingdings" pitchFamily="2" charset="2"/>
              <a:buNone/>
            </a:pPr>
            <a:r>
              <a:rPr lang="en-US" smtClean="0">
                <a:solidFill>
                  <a:srgbClr val="333333"/>
                </a:solidFill>
              </a:rPr>
              <a:t>Saint Varvara is a Christian martyr, born at the end of the 3rd century and died in 305 or 306.</a:t>
            </a:r>
          </a:p>
          <a:p>
            <a:pPr marL="0" indent="0" eaLnBrk="1" hangingPunct="1">
              <a:buFont typeface="Wingdings" pitchFamily="2" charset="2"/>
              <a:buNone/>
            </a:pPr>
            <a:r>
              <a:rPr lang="en-US" smtClean="0">
                <a:solidFill>
                  <a:srgbClr val="333333"/>
                </a:solidFill>
              </a:rPr>
              <a:t>Her memory is honored both in the Orthodox Church and in the Catholic Church on December 4.</a:t>
            </a:r>
            <a:endParaRPr lang="bg-BG" smtClean="0"/>
          </a:p>
        </p:txBody>
      </p:sp>
      <p:pic>
        <p:nvPicPr>
          <p:cNvPr id="45059" name="Content Placeholder 5"/>
          <p:cNvPicPr>
            <a:picLocks noGrp="1" noChangeAspect="1"/>
          </p:cNvPicPr>
          <p:nvPr>
            <p:ph sz="half" idx="2"/>
          </p:nvPr>
        </p:nvPicPr>
        <p:blipFill>
          <a:blip r:embed="rId2"/>
          <a:srcRect/>
          <a:stretch>
            <a:fillRect/>
          </a:stretch>
        </p:blipFill>
        <p:spPr>
          <a:xfrm>
            <a:off x="6834188" y="2190750"/>
            <a:ext cx="4641850" cy="4014788"/>
          </a:xfrm>
        </p:spPr>
      </p:pic>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bwMode="auto"/>
        <p:txBody>
          <a:bodyPr wrap="square" numCol="1" anchorCtr="0" compatLnSpc="1">
            <a:prstTxWarp prst="textNoShape">
              <a:avLst/>
            </a:prstTxWarp>
          </a:bodyPr>
          <a:lstStyle/>
          <a:p>
            <a:pPr eaLnBrk="1" hangingPunct="1"/>
            <a:r>
              <a:rPr lang="en-US" cap="none" smtClean="0"/>
              <a:t>NIKULDEN - SAINT NIKOLAY’S DAY</a:t>
            </a:r>
            <a:r>
              <a:rPr lang="bg-BG" cap="none" smtClean="0"/>
              <a:t> – </a:t>
            </a:r>
            <a:r>
              <a:rPr lang="en-US" cap="none" smtClean="0"/>
              <a:t>DECEMBER 6TH</a:t>
            </a:r>
            <a:endParaRPr lang="bg-BG" cap="none" smtClean="0"/>
          </a:p>
        </p:txBody>
      </p:sp>
      <p:sp>
        <p:nvSpPr>
          <p:cNvPr id="46082" name="Content Placeholder 2"/>
          <p:cNvSpPr>
            <a:spLocks noGrp="1"/>
          </p:cNvSpPr>
          <p:nvPr>
            <p:ph sz="half" idx="1"/>
          </p:nvPr>
        </p:nvSpPr>
        <p:spPr>
          <a:xfrm>
            <a:off x="379413" y="1828800"/>
            <a:ext cx="5564187" cy="4911725"/>
          </a:xfrm>
        </p:spPr>
        <p:txBody>
          <a:bodyPr/>
          <a:lstStyle/>
          <a:p>
            <a:pPr marL="0" indent="0" algn="just" eaLnBrk="1" hangingPunct="1">
              <a:buFont typeface="Wingdings" pitchFamily="2" charset="2"/>
              <a:buNone/>
            </a:pPr>
            <a:r>
              <a:rPr lang="en-US" sz="2800" smtClean="0"/>
              <a:t>St. Nikolay’s day  is one of the important Orthodox holidays. It is dedicated to St. Nikolay  Mirlikiyski, who is the  patron saint of sailors, travelers, merchants and bankers and all people called Nikolay, Nikolina etc. The day is a national holiday and is celebrated in all families. In the tradition of the holiday  fish dishes are served, most often - stuffed carp with walnuts.</a:t>
            </a:r>
            <a:endParaRPr lang="bg-BG" sz="2800" smtClean="0"/>
          </a:p>
        </p:txBody>
      </p:sp>
      <p:pic>
        <p:nvPicPr>
          <p:cNvPr id="46083" name="Content Placeholder 4"/>
          <p:cNvPicPr>
            <a:picLocks noGrp="1" noChangeAspect="1"/>
          </p:cNvPicPr>
          <p:nvPr>
            <p:ph sz="half" idx="2"/>
          </p:nvPr>
        </p:nvPicPr>
        <p:blipFill>
          <a:blip r:embed="rId2"/>
          <a:srcRect/>
          <a:stretch>
            <a:fillRect/>
          </a:stretch>
        </p:blipFill>
        <p:spPr>
          <a:xfrm>
            <a:off x="7772400" y="1982788"/>
            <a:ext cx="3167063" cy="4078287"/>
          </a:xfrm>
        </p:spPr>
      </p:pic>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bwMode="auto"/>
        <p:txBody>
          <a:bodyPr wrap="square" numCol="1" anchorCtr="0" compatLnSpc="1">
            <a:prstTxWarp prst="textNoShape">
              <a:avLst/>
            </a:prstTxWarp>
          </a:bodyPr>
          <a:lstStyle/>
          <a:p>
            <a:pPr eaLnBrk="1" hangingPunct="1"/>
            <a:r>
              <a:rPr lang="en-US" cap="none" smtClean="0"/>
              <a:t>IGNAZHDEN</a:t>
            </a:r>
            <a:r>
              <a:rPr lang="bg-BG" cap="none" smtClean="0"/>
              <a:t> –</a:t>
            </a:r>
            <a:r>
              <a:rPr lang="en-US" cap="none" smtClean="0"/>
              <a:t> ST. IGNATIUS’ DAY - DECEMBER 20TH</a:t>
            </a:r>
            <a:endParaRPr lang="bg-BG" cap="none" smtClean="0"/>
          </a:p>
        </p:txBody>
      </p:sp>
      <p:sp>
        <p:nvSpPr>
          <p:cNvPr id="47106" name="Content Placeholder 2"/>
          <p:cNvSpPr>
            <a:spLocks noGrp="1"/>
          </p:cNvSpPr>
          <p:nvPr>
            <p:ph sz="half" idx="1"/>
          </p:nvPr>
        </p:nvSpPr>
        <p:spPr>
          <a:xfrm>
            <a:off x="596900" y="1992313"/>
            <a:ext cx="4846638" cy="4343400"/>
          </a:xfrm>
        </p:spPr>
        <p:txBody>
          <a:bodyPr/>
          <a:lstStyle/>
          <a:p>
            <a:pPr marL="0" indent="0" algn="just" eaLnBrk="1" hangingPunct="1">
              <a:buFont typeface="Wingdings" pitchFamily="2" charset="2"/>
              <a:buNone/>
            </a:pPr>
            <a:r>
              <a:rPr lang="en-US" sz="2800" smtClean="0"/>
              <a:t>The day is dedicated to the memory of St. Ignatius the Epiphany, and is  celebrated on December 20th. Usually, with Ignazhden, the Christmas holidays begin. In Eastern Bulgaria this day is the first Christmas dinner with no meat. There is a common belief that  since Ignazhden  the birth-pains of Virgin Mary start.</a:t>
            </a:r>
            <a:endParaRPr lang="bg-BG" sz="2800" smtClean="0"/>
          </a:p>
        </p:txBody>
      </p:sp>
      <p:pic>
        <p:nvPicPr>
          <p:cNvPr id="47107" name="Picture 2" descr="Игнажден"/>
          <p:cNvPicPr>
            <a:picLocks noGrp="1" noChangeAspect="1" noChangeArrowheads="1"/>
          </p:cNvPicPr>
          <p:nvPr>
            <p:ph sz="half" idx="2"/>
          </p:nvPr>
        </p:nvPicPr>
        <p:blipFill>
          <a:blip r:embed="rId2"/>
          <a:srcRect/>
          <a:stretch>
            <a:fillRect/>
          </a:stretch>
        </p:blipFill>
        <p:spPr>
          <a:xfrm>
            <a:off x="6757988" y="2679700"/>
            <a:ext cx="4756150" cy="2662238"/>
          </a:xfrm>
        </p:spPr>
      </p:pic>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eaLnBrk="1" fontAlgn="auto" hangingPunct="1">
              <a:spcAft>
                <a:spcPts val="0"/>
              </a:spcAft>
              <a:defRPr/>
            </a:pPr>
            <a:r>
              <a:rPr lang="en-US" dirty="0"/>
              <a:t>Christmas Eve and Christmas</a:t>
            </a:r>
            <a:endParaRPr lang="bg-BG" dirty="0"/>
          </a:p>
        </p:txBody>
      </p:sp>
      <p:sp>
        <p:nvSpPr>
          <p:cNvPr id="48130" name="Content Placeholder 5"/>
          <p:cNvSpPr>
            <a:spLocks noGrp="1"/>
          </p:cNvSpPr>
          <p:nvPr>
            <p:ph sz="half" idx="1"/>
          </p:nvPr>
        </p:nvSpPr>
        <p:spPr>
          <a:xfrm>
            <a:off x="465138" y="1952625"/>
            <a:ext cx="4846637" cy="4343400"/>
          </a:xfrm>
        </p:spPr>
        <p:txBody>
          <a:bodyPr/>
          <a:lstStyle/>
          <a:p>
            <a:pPr marL="0" indent="0" algn="just" eaLnBrk="1" hangingPunct="1">
              <a:buFont typeface="Wingdings" pitchFamily="2" charset="2"/>
              <a:buNone/>
            </a:pPr>
            <a:r>
              <a:rPr lang="en-US" sz="2800" smtClean="0"/>
              <a:t>Christmas (Christmas) is one of the brightest Christian holidays. With it comes the fulfillment of the promise of Our  Savior to restore the broken relationship  between God and man</a:t>
            </a:r>
            <a:r>
              <a:rPr lang="ru-RU" sz="2800" smtClean="0"/>
              <a:t>.</a:t>
            </a:r>
            <a:endParaRPr lang="bg-BG" sz="2800" smtClean="0"/>
          </a:p>
        </p:txBody>
      </p:sp>
      <p:pic>
        <p:nvPicPr>
          <p:cNvPr id="48131" name="Content Placeholder 9"/>
          <p:cNvPicPr>
            <a:picLocks noGrp="1" noChangeAspect="1"/>
          </p:cNvPicPr>
          <p:nvPr>
            <p:ph sz="half" idx="2"/>
          </p:nvPr>
        </p:nvPicPr>
        <p:blipFill>
          <a:blip r:embed="rId2"/>
          <a:srcRect/>
          <a:stretch>
            <a:fillRect/>
          </a:stretch>
        </p:blipFill>
        <p:spPr>
          <a:xfrm>
            <a:off x="6464300" y="2443163"/>
            <a:ext cx="5481638" cy="3068637"/>
          </a:xfrm>
        </p:spPr>
      </p:pic>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t>SURVAKI</a:t>
            </a:r>
            <a:r>
              <a:rPr lang="bg-BG" dirty="0" smtClean="0"/>
              <a:t> – </a:t>
            </a:r>
            <a:r>
              <a:rPr lang="en-US" dirty="0"/>
              <a:t>January 1st</a:t>
            </a:r>
            <a:endParaRPr lang="bg-BG" dirty="0"/>
          </a:p>
        </p:txBody>
      </p:sp>
      <p:sp>
        <p:nvSpPr>
          <p:cNvPr id="49154" name="Content Placeholder 2"/>
          <p:cNvSpPr>
            <a:spLocks noGrp="1"/>
          </p:cNvSpPr>
          <p:nvPr>
            <p:ph sz="half" idx="1"/>
          </p:nvPr>
        </p:nvSpPr>
        <p:spPr>
          <a:xfrm>
            <a:off x="327025" y="2057400"/>
            <a:ext cx="5586413" cy="4343400"/>
          </a:xfrm>
        </p:spPr>
        <p:txBody>
          <a:bodyPr/>
          <a:lstStyle/>
          <a:p>
            <a:pPr marL="0" indent="0" eaLnBrk="1" hangingPunct="1">
              <a:buFont typeface="Wingdings" pitchFamily="2" charset="2"/>
              <a:buNone/>
            </a:pPr>
            <a:r>
              <a:rPr lang="en-US" sz="2800" smtClean="0">
                <a:solidFill>
                  <a:srgbClr val="333333"/>
                </a:solidFill>
              </a:rPr>
              <a:t>Survaki, Surva, Vasilyovden, New Year (January 1,) is a Bulgarian national holiday marking the beginning of the new calendar year. It is known in all Bulgarian ethnic territories. The  young girls put the  first bite of the special round loaf of bread  under their pillow, believing that whom they dream of, he will be their future husband .</a:t>
            </a:r>
            <a:endParaRPr lang="bg-BG" sz="2800" smtClean="0"/>
          </a:p>
        </p:txBody>
      </p:sp>
      <p:pic>
        <p:nvPicPr>
          <p:cNvPr id="49155" name="Picture 6"/>
          <p:cNvPicPr>
            <a:picLocks noChangeAspect="1"/>
          </p:cNvPicPr>
          <p:nvPr/>
        </p:nvPicPr>
        <p:blipFill>
          <a:blip r:embed="rId2"/>
          <a:srcRect/>
          <a:stretch>
            <a:fillRect/>
          </a:stretch>
        </p:blipFill>
        <p:spPr bwMode="auto">
          <a:xfrm>
            <a:off x="6805613" y="1998663"/>
            <a:ext cx="4587875" cy="4586287"/>
          </a:xfrm>
          <a:prstGeom prst="rect">
            <a:avLst/>
          </a:prstGeom>
          <a:noFill/>
          <a:ln w="9525">
            <a:noFill/>
            <a:miter lim="800000"/>
            <a:headEnd/>
            <a:tailEnd/>
          </a:ln>
        </p:spPr>
      </p:pic>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bwMode="auto"/>
        <p:txBody>
          <a:bodyPr wrap="square" numCol="1" anchorCtr="0" compatLnSpc="1">
            <a:prstTxWarp prst="textNoShape">
              <a:avLst/>
            </a:prstTxWarp>
          </a:bodyPr>
          <a:lstStyle/>
          <a:p>
            <a:pPr eaLnBrk="1" hangingPunct="1"/>
            <a:r>
              <a:rPr lang="en-US" cap="none" smtClean="0"/>
              <a:t>EPIPHANY-SAINT YORDAN’S DAY</a:t>
            </a:r>
            <a:endParaRPr lang="bg-BG" cap="none" smtClean="0"/>
          </a:p>
        </p:txBody>
      </p:sp>
      <p:sp>
        <p:nvSpPr>
          <p:cNvPr id="50178" name="Content Placeholder 2"/>
          <p:cNvSpPr>
            <a:spLocks noGrp="1"/>
          </p:cNvSpPr>
          <p:nvPr>
            <p:ph sz="half" idx="1"/>
          </p:nvPr>
        </p:nvSpPr>
        <p:spPr>
          <a:xfrm>
            <a:off x="287338" y="1920875"/>
            <a:ext cx="5259387" cy="4492625"/>
          </a:xfrm>
        </p:spPr>
        <p:txBody>
          <a:bodyPr/>
          <a:lstStyle/>
          <a:p>
            <a:pPr marL="0" indent="0" algn="just" eaLnBrk="1" hangingPunct="1">
              <a:buFont typeface="Wingdings" pitchFamily="2" charset="2"/>
              <a:buNone/>
            </a:pPr>
            <a:r>
              <a:rPr lang="en-US" sz="2800" smtClean="0"/>
              <a:t>According to the Orthodox calendar, the feast day of Yordan marks the baptism of Jesus Christ by John the Baptist in the Yordan River. On this day, wherever there is a river, people perform a  special ritual – the local priest  throws  the blessed Christian  cross  in the water. The young men  jump into it and  compete for the cross. The belief is the person who gets the cross, will be healthy  all year.</a:t>
            </a:r>
            <a:endParaRPr lang="bg-BG" sz="2800" smtClean="0"/>
          </a:p>
        </p:txBody>
      </p:sp>
      <p:pic>
        <p:nvPicPr>
          <p:cNvPr id="50179" name="Content Placeholder 4"/>
          <p:cNvPicPr>
            <a:picLocks noGrp="1" noChangeAspect="1"/>
          </p:cNvPicPr>
          <p:nvPr>
            <p:ph sz="half" idx="2"/>
          </p:nvPr>
        </p:nvPicPr>
        <p:blipFill>
          <a:blip r:embed="rId2"/>
          <a:srcRect/>
          <a:stretch>
            <a:fillRect/>
          </a:stretch>
        </p:blipFill>
        <p:spPr>
          <a:xfrm>
            <a:off x="6469063" y="2363788"/>
            <a:ext cx="5199062" cy="3148012"/>
          </a:xfrm>
        </p:spPr>
      </p:pic>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bwMode="auto"/>
        <p:txBody>
          <a:bodyPr wrap="square" numCol="1" anchorCtr="0" compatLnSpc="1">
            <a:prstTxWarp prst="textNoShape">
              <a:avLst/>
            </a:prstTxWarp>
          </a:bodyPr>
          <a:lstStyle/>
          <a:p>
            <a:pPr eaLnBrk="1" hangingPunct="1"/>
            <a:r>
              <a:rPr lang="en-US" cap="none" smtClean="0"/>
              <a:t>BABINDEN</a:t>
            </a:r>
            <a:r>
              <a:rPr lang="bg-BG" cap="none" smtClean="0"/>
              <a:t> – </a:t>
            </a:r>
            <a:r>
              <a:rPr lang="en-US" cap="none" smtClean="0"/>
              <a:t>JANUARY 8th</a:t>
            </a:r>
            <a:endParaRPr lang="bg-BG" cap="none" smtClean="0"/>
          </a:p>
        </p:txBody>
      </p:sp>
      <p:sp>
        <p:nvSpPr>
          <p:cNvPr id="51202" name="Content Placeholder 2"/>
          <p:cNvSpPr>
            <a:spLocks noGrp="1"/>
          </p:cNvSpPr>
          <p:nvPr>
            <p:ph sz="half" idx="1"/>
          </p:nvPr>
        </p:nvSpPr>
        <p:spPr>
          <a:xfrm>
            <a:off x="531813" y="2082800"/>
            <a:ext cx="4845050" cy="4343400"/>
          </a:xfrm>
        </p:spPr>
        <p:txBody>
          <a:bodyPr/>
          <a:lstStyle/>
          <a:p>
            <a:pPr marL="0" indent="0" algn="just" eaLnBrk="1" hangingPunct="1">
              <a:buFont typeface="Wingdings" pitchFamily="2" charset="2"/>
              <a:buNone/>
            </a:pPr>
            <a:r>
              <a:rPr lang="en-US" sz="2800" smtClean="0"/>
              <a:t>Babinden is a Bulgarian holiday celebrated on January 8th in honor of the  midwife in the village. The holiday is related to family customs. It is pagan  by  origin.</a:t>
            </a:r>
            <a:endParaRPr lang="bg-BG" sz="2800" smtClean="0"/>
          </a:p>
        </p:txBody>
      </p:sp>
      <p:pic>
        <p:nvPicPr>
          <p:cNvPr id="51203" name="Content Placeholder 4"/>
          <p:cNvPicPr>
            <a:picLocks noGrp="1" noChangeAspect="1"/>
          </p:cNvPicPr>
          <p:nvPr>
            <p:ph sz="half" idx="2"/>
          </p:nvPr>
        </p:nvPicPr>
        <p:blipFill>
          <a:blip r:embed="rId2"/>
          <a:srcRect/>
          <a:stretch>
            <a:fillRect/>
          </a:stretch>
        </p:blipFill>
        <p:spPr>
          <a:xfrm>
            <a:off x="6994525" y="2260600"/>
            <a:ext cx="4518025" cy="3617913"/>
          </a:xfrm>
        </p:spPr>
      </p:pic>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mtClean="0"/>
              <a:t>THE TRIFON’S DAY</a:t>
            </a:r>
            <a:endParaRPr lang="bg-BG" dirty="0"/>
          </a:p>
        </p:txBody>
      </p:sp>
      <p:sp>
        <p:nvSpPr>
          <p:cNvPr id="52226" name="Content Placeholder 2"/>
          <p:cNvSpPr>
            <a:spLocks noGrp="1"/>
          </p:cNvSpPr>
          <p:nvPr>
            <p:ph sz="half" idx="1"/>
          </p:nvPr>
        </p:nvSpPr>
        <p:spPr>
          <a:xfrm>
            <a:off x="1066800" y="2057400"/>
            <a:ext cx="4846638" cy="4343400"/>
          </a:xfrm>
        </p:spPr>
        <p:txBody>
          <a:bodyPr/>
          <a:lstStyle/>
          <a:p>
            <a:pPr marL="0" indent="0" algn="just" eaLnBrk="1" hangingPunct="1">
              <a:buFont typeface="Wingdings" pitchFamily="2" charset="2"/>
              <a:buNone/>
            </a:pPr>
            <a:r>
              <a:rPr lang="en-US" sz="2800" smtClean="0"/>
              <a:t>On this day, the church celebrates the martyr Trifon, famous as a saint healer. There are many legends about him. One tells how, at the age of 17, he healed the daughter of the Roman emperor Gordian and earned  enviable fame.</a:t>
            </a:r>
            <a:endParaRPr lang="bg-BG" sz="2800" smtClean="0"/>
          </a:p>
        </p:txBody>
      </p:sp>
      <p:pic>
        <p:nvPicPr>
          <p:cNvPr id="52227" name="Content Placeholder 4"/>
          <p:cNvPicPr>
            <a:picLocks noGrp="1" noChangeAspect="1"/>
          </p:cNvPicPr>
          <p:nvPr>
            <p:ph sz="half" idx="2"/>
          </p:nvPr>
        </p:nvPicPr>
        <p:blipFill>
          <a:blip r:embed="rId2"/>
          <a:srcRect/>
          <a:stretch>
            <a:fillRect/>
          </a:stretch>
        </p:blipFill>
        <p:spPr>
          <a:xfrm>
            <a:off x="6827838" y="2363788"/>
            <a:ext cx="4846637" cy="3181350"/>
          </a:xfrm>
        </p:spPr>
      </p:pic>
    </p:spTree>
  </p:cSld>
  <p:clrMapOvr>
    <a:masterClrMapping/>
  </p:clrMapOvr>
  <p:transition spd="med">
    <p:fade/>
  </p:transition>
</p:sld>
</file>

<file path=ppt/theme/theme1.xml><?xml version="1.0" encoding="utf-8"?>
<a:theme xmlns:a="http://schemas.openxmlformats.org/drawingml/2006/main" name="Four Seasons 16x9">
  <a:themeElements>
    <a:clrScheme name="Four Seasons">
      <a:dk1>
        <a:sysClr val="windowText" lastClr="000000"/>
      </a:dk1>
      <a:lt1>
        <a:sysClr val="window" lastClr="FFFFFF"/>
      </a:lt1>
      <a:dk2>
        <a:srgbClr val="6B7F7F"/>
      </a:dk2>
      <a:lt2>
        <a:srgbClr val="B0BCBC"/>
      </a:lt2>
      <a:accent1>
        <a:srgbClr val="7DB41B"/>
      </a:accent1>
      <a:accent2>
        <a:srgbClr val="ED8A05"/>
      </a:accent2>
      <a:accent3>
        <a:srgbClr val="288DFC"/>
      </a:accent3>
      <a:accent4>
        <a:srgbClr val="36D2B8"/>
      </a:accent4>
      <a:accent5>
        <a:srgbClr val="F5B605"/>
      </a:accent5>
      <a:accent6>
        <a:srgbClr val="E75524"/>
      </a:accent6>
      <a:hlink>
        <a:srgbClr val="ED8A05"/>
      </a:hlink>
      <a:folHlink>
        <a:srgbClr val="B0BCBC"/>
      </a:folHlink>
    </a:clrScheme>
    <a:fontScheme name="Constantia-Calibri">
      <a:majorFont>
        <a:latin typeface="Constant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easonal celebrations presentation.potx" id="{BD9AEA96-E390-41F9-9661-0C671905DB2C}" vid="{E3974F56-9D26-4D1A-896F-E22CFE04D790}"/>
    </a:ext>
  </a:extLst>
</a:theme>
</file>

<file path=ppt/theme/theme2.xml><?xml version="1.0" encoding="utf-8"?>
<a:theme xmlns:a="http://schemas.openxmlformats.org/drawingml/2006/main" name="Office Theme">
  <a:themeElements>
    <a:clrScheme name="Four Seasons">
      <a:dk1>
        <a:sysClr val="windowText" lastClr="000000"/>
      </a:dk1>
      <a:lt1>
        <a:sysClr val="window" lastClr="FFFFFF"/>
      </a:lt1>
      <a:dk2>
        <a:srgbClr val="6B7F7F"/>
      </a:dk2>
      <a:lt2>
        <a:srgbClr val="B0BCBC"/>
      </a:lt2>
      <a:accent1>
        <a:srgbClr val="7DB41B"/>
      </a:accent1>
      <a:accent2>
        <a:srgbClr val="ED8A05"/>
      </a:accent2>
      <a:accent3>
        <a:srgbClr val="288DFC"/>
      </a:accent3>
      <a:accent4>
        <a:srgbClr val="36D2B8"/>
      </a:accent4>
      <a:accent5>
        <a:srgbClr val="F5B605"/>
      </a:accent5>
      <a:accent6>
        <a:srgbClr val="E75524"/>
      </a:accent6>
      <a:hlink>
        <a:srgbClr val="ED8A05"/>
      </a:hlink>
      <a:folHlink>
        <a:srgbClr val="B0BCBC"/>
      </a:folHlink>
    </a:clrScheme>
    <a:fontScheme name="Constantia-Calibri">
      <a:majorFont>
        <a:latin typeface="Constant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Four Seasons">
      <a:dk1>
        <a:sysClr val="windowText" lastClr="000000"/>
      </a:dk1>
      <a:lt1>
        <a:sysClr val="window" lastClr="FFFFFF"/>
      </a:lt1>
      <a:dk2>
        <a:srgbClr val="6B7F7F"/>
      </a:dk2>
      <a:lt2>
        <a:srgbClr val="B0BCBC"/>
      </a:lt2>
      <a:accent1>
        <a:srgbClr val="7DB41B"/>
      </a:accent1>
      <a:accent2>
        <a:srgbClr val="ED8A05"/>
      </a:accent2>
      <a:accent3>
        <a:srgbClr val="288DFC"/>
      </a:accent3>
      <a:accent4>
        <a:srgbClr val="36D2B8"/>
      </a:accent4>
      <a:accent5>
        <a:srgbClr val="F5B605"/>
      </a:accent5>
      <a:accent6>
        <a:srgbClr val="E75524"/>
      </a:accent6>
      <a:hlink>
        <a:srgbClr val="ED8A05"/>
      </a:hlink>
      <a:folHlink>
        <a:srgbClr val="B0BCBC"/>
      </a:folHlink>
    </a:clrScheme>
    <a:fontScheme name="Constantia-Calibri">
      <a:majorFont>
        <a:latin typeface="Constant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Seasonal celebrations presentation</Template>
  <TotalTime>519</TotalTime>
  <Words>1811</Words>
  <Application>Microsoft Office PowerPoint</Application>
  <PresentationFormat>Widescreen</PresentationFormat>
  <Paragraphs>58</Paragraphs>
  <Slides>33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Calibri Light</vt:lpstr>
      <vt:lpstr>Constantia</vt:lpstr>
      <vt:lpstr>Wingdings</vt:lpstr>
      <vt:lpstr>Four Seasons 16x9</vt:lpstr>
      <vt:lpstr>BULGARIAN CUSTOMS</vt:lpstr>
      <vt:lpstr>BULGARIAN CUSTOMS</vt:lpstr>
      <vt:lpstr>SPRING HOLIDAYS</vt:lpstr>
      <vt:lpstr>Day of Trifon Zarezan  - 14th February</vt:lpstr>
      <vt:lpstr>Trifon's Day- 14 February</vt:lpstr>
      <vt:lpstr>Baba Marta- 1st March</vt:lpstr>
      <vt:lpstr>Baba Marta- 1st March</vt:lpstr>
      <vt:lpstr>SYRNY ZAGOVEZNI</vt:lpstr>
      <vt:lpstr>MESNI ZAGOVEZNI – THE DAY OF FORGIVENESS</vt:lpstr>
      <vt:lpstr>Todorovden - Horse Easter</vt:lpstr>
      <vt:lpstr>Todorovden - Horse Easter</vt:lpstr>
      <vt:lpstr>Kuker customs</vt:lpstr>
      <vt:lpstr>Kuker customs</vt:lpstr>
      <vt:lpstr>Lazarovden – The day of St.Lazar</vt:lpstr>
      <vt:lpstr>Lazarovden –The day  of Saint Lazar</vt:lpstr>
      <vt:lpstr>TSVETNITSA - FLOWERS’ DAY </vt:lpstr>
      <vt:lpstr>Velikden - Easter</vt:lpstr>
      <vt:lpstr>Easter</vt:lpstr>
      <vt:lpstr>Gergyovden - Saint George's Day</vt:lpstr>
      <vt:lpstr>SUMMER HOLIDAYS</vt:lpstr>
      <vt:lpstr>ENYOVDEN – JUNE 24TH</vt:lpstr>
      <vt:lpstr>AUTUMN HOLIDAYS</vt:lpstr>
      <vt:lpstr>DIMITROVDEN– ST. DIMITAR’S DAY -  OCTOBER 26th</vt:lpstr>
      <vt:lpstr>WINTER HOLIDAYS</vt:lpstr>
      <vt:lpstr>ANDREEVDEN– ST. ANDREY’S DAY -   NOVEMBER 30TH</vt:lpstr>
      <vt:lpstr>VARVARA – December 4th</vt:lpstr>
      <vt:lpstr>NIKULDEN - SAINT NIKOLAY’S DAY – DECEMBER 6TH</vt:lpstr>
      <vt:lpstr>IGNAZHDEN – ST. IGNATIUS’ DAY - DECEMBER 20TH</vt:lpstr>
      <vt:lpstr>Christmas Eve and Christmas</vt:lpstr>
      <vt:lpstr>SURVAKI – January 1st</vt:lpstr>
      <vt:lpstr>EPIPHANY-SAINT YORDAN’S DAY</vt:lpstr>
      <vt:lpstr>BABINDEN – JANUARY 8th</vt:lpstr>
      <vt:lpstr>THE TRIFON’S 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БЪЛГАРСКИ ОБИЧАИ</dc:title>
  <dc:creator>user</dc:creator>
  <cp:lastModifiedBy>user</cp:lastModifiedBy>
  <cp:revision>66</cp:revision>
  <dcterms:created xsi:type="dcterms:W3CDTF">2019-12-27T15:48:12Z</dcterms:created>
  <dcterms:modified xsi:type="dcterms:W3CDTF">2021-04-20T12:10:40Z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